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theme/theme28.xml" ContentType="application/vnd.openxmlformats-officedocument.theme+xml"/>
  <Override PartName="/ppt/presentation.xml" ContentType="application/vnd.openxmlformats-officedocument.presentationml.presentation.main+xml"/>
  <Override PartName="/ppt/slides/slide45.xml" ContentType="application/vnd.openxmlformats-officedocument.presentationml.slide+xml"/>
  <Override PartName="/ppt/slides/slide18.xml" ContentType="application/vnd.openxmlformats-officedocument.presentationml.slide+xml"/>
  <Override PartName="/ppt/slides/slide1.xml" ContentType="application/vnd.openxmlformats-officedocument.presentationml.slide+xml"/>
  <Override PartName="/ppt/slides/slide20.xml" ContentType="application/vnd.openxmlformats-officedocument.presentationml.slide+xml"/>
  <Override PartName="/ppt/slides/slide46.xml" ContentType="application/vnd.openxmlformats-officedocument.presentationml.slide+xml"/>
  <Override PartName="/ppt/slides/slide2.xml" ContentType="application/vnd.openxmlformats-officedocument.presentationml.slide+xml"/>
  <Override PartName="/ppt/slides/slide21.xml" ContentType="application/vnd.openxmlformats-officedocument.presentationml.slide+xml"/>
  <Override PartName="/ppt/slides/slide47.xml" ContentType="application/vnd.openxmlformats-officedocument.presentationml.slide+xml"/>
  <Override PartName="/ppt/slides/slide3.xml" ContentType="application/vnd.openxmlformats-officedocument.presentationml.slide+xml"/>
  <Override PartName="/ppt/slides/slide40.xml" ContentType="application/vnd.openxmlformats-officedocument.presentationml.slide+xml"/>
  <Override PartName="/ppt/slides/slide4.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22.xml" ContentType="application/vnd.openxmlformats-officedocument.presentationml.slide+xml"/>
  <Override PartName="/ppt/slides/slide42.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4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25.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26.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49.xml" ContentType="application/vnd.openxmlformats-officedocument.presentationml.slide+xml"/>
  <Override PartName="/ppt/slides/slide14.xml" ContentType="application/vnd.openxmlformats-officedocument.presentationml.slide+xml"/>
  <Override PartName="/ppt/slides/slide48.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44.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64.xml" ContentType="application/vnd.openxmlformats-officedocument.presentationml.slide+xml"/>
  <Override PartName="/ppt/slides/slide3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notesSlides/notesSlide10.xml" ContentType="application/vnd.openxmlformats-officedocument.presentationml.notesSlide+xml"/>
  <Override PartName="/ppt/notesSlides/notesSlide23.xml" ContentType="application/vnd.openxmlformats-officedocument.presentationml.notesSlide+xml"/>
  <Override PartName="/ppt/notesSlides/notesSlide1.xml" ContentType="application/vnd.openxmlformats-officedocument.presentationml.notesSlide+xml"/>
  <Override PartName="/ppt/notesSlides/notesSlide44.xml" ContentType="application/vnd.openxmlformats-officedocument.presentationml.notesSlide+xml"/>
  <Override PartName="/ppt/notesSlides/notesSlide8.xml" ContentType="application/vnd.openxmlformats-officedocument.presentationml.notesSlide+xml"/>
  <Override PartName="/ppt/notesSlides/notesSlide49.xml" ContentType="application/vnd.openxmlformats-officedocument.presentationml.notesSlide+xml"/>
  <Override PartName="/ppt/notesSlides/notesSlide36.xml" ContentType="application/vnd.openxmlformats-officedocument.presentationml.notesSlide+xml"/>
  <Override PartName="/ppt/notesSlides/notesSlide48.xml" ContentType="application/vnd.openxmlformats-officedocument.presentationml.notesSlide+xml"/>
  <Override PartName="/ppt/notesSlides/notesSlide37.xml" ContentType="application/vnd.openxmlformats-officedocument.presentationml.notesSlide+xml"/>
  <Override PartName="/ppt/notesSlides/notesSlide47.xml" ContentType="application/vnd.openxmlformats-officedocument.presentationml.notesSlide+xml"/>
  <Override PartName="/ppt/notesSlides/notesSlide38.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85.xml" ContentType="application/vnd.openxmlformats-officedocument.presentationml.notesSlide+xml"/>
  <Override PartName="/ppt/notesSlides/notesSlide50.xml" ContentType="application/vnd.openxmlformats-officedocument.presentationml.notesSlide+xml"/>
  <Override PartName="/ppt/notesSlides/notesSlide84.xml" ContentType="application/vnd.openxmlformats-officedocument.presentationml.notesSlide+xml"/>
  <Override PartName="/ppt/notesSlides/notesSlide51.xml" ContentType="application/vnd.openxmlformats-officedocument.presentationml.notesSlide+xml"/>
  <Override PartName="/ppt/notesSlides/notesSlide87.xml" ContentType="application/vnd.openxmlformats-officedocument.presentationml.notesSlide+xml"/>
  <Override PartName="/ppt/notesSlides/notesSlide52.xml" ContentType="application/vnd.openxmlformats-officedocument.presentationml.notesSlide+xml"/>
  <Override PartName="/ppt/notesSlides/notesSlide55.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86.xml" ContentType="application/vnd.openxmlformats-officedocument.presentationml.notesSlide+xml"/>
  <Override PartName="/ppt/notesSlides/notesSlide68.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81.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slideLayouts/slideLayout23.xml" ContentType="application/vnd.openxmlformats-officedocument.presentationml.slideLayout+xml"/>
  <Override PartName="/ppt/slideLayouts/slideLayout1.xml" ContentType="application/vnd.openxmlformats-officedocument.presentationml.slideLayout+xml"/>
  <Override PartName="/ppt/slideLayouts/slideLayout20.xml" ContentType="application/vnd.openxmlformats-officedocument.presentationml.slideLayout+xml"/>
  <Override PartName="/ppt/slideLayouts/slideLayout2.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26.xml" ContentType="application/vnd.openxmlformats-officedocument.presentationml.slideLayout+xml"/>
  <Override PartName="/ppt/slideLayouts/slideLayout4.xml" ContentType="application/vnd.openxmlformats-officedocument.presentationml.slideLayout+xml"/>
  <Override PartName="/ppt/slideLayouts/slideLayout27.xml" ContentType="application/vnd.openxmlformats-officedocument.presentationml.slideLayout+xml"/>
  <Override PartName="/ppt/slideLayouts/slideLayout5.xml" ContentType="application/vnd.openxmlformats-officedocument.presentationml.slideLayout+xml"/>
  <Override PartName="/ppt/slideLayouts/slideLayout24.xml" ContentType="application/vnd.openxmlformats-officedocument.presentationml.slideLayout+xml"/>
  <Override PartName="/ppt/slideLayouts/slideLayout6.xml" ContentType="application/vnd.openxmlformats-officedocument.presentationml.slideLayout+xml"/>
  <Override PartName="/ppt/slideLayouts/slideLayout25.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2.xml" ContentType="application/vnd.openxmlformats-officedocument.presentationml.slideLayout+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microsoft.com/office/2020/02/relationships/classificationlabels" Target="docMetadata/LabelInfo.xml"/><Relationship Id="rId5"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 id="350" r:id="rId98"/>
    <p:sldId id="351" r:id="rId99"/>
  </p:sldIdLst>
  <p:sldSz cx="12192000" cy="6858000"/>
  <p:notesSz cx="6858000" cy="91440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50" Type="http://schemas.openxmlformats.org/officeDocument/2006/relationships/slide" Target="slides/slide47.xml"/><Relationship Id="rId51" Type="http://schemas.openxmlformats.org/officeDocument/2006/relationships/slide" Target="slides/slide48.xml"/><Relationship Id="rId52" Type="http://schemas.openxmlformats.org/officeDocument/2006/relationships/slide" Target="slides/slide49.xml"/><Relationship Id="rId53" Type="http://schemas.openxmlformats.org/officeDocument/2006/relationships/slide" Target="slides/slide50.xml"/><Relationship Id="rId54" Type="http://schemas.openxmlformats.org/officeDocument/2006/relationships/slide" Target="slides/slide51.xml"/><Relationship Id="rId55" Type="http://schemas.openxmlformats.org/officeDocument/2006/relationships/slide" Target="slides/slide52.xml"/><Relationship Id="rId56" Type="http://schemas.openxmlformats.org/officeDocument/2006/relationships/slide" Target="slides/slide53.xml"/><Relationship Id="rId57" Type="http://schemas.openxmlformats.org/officeDocument/2006/relationships/slide" Target="slides/slide54.xml"/><Relationship Id="rId58" Type="http://schemas.openxmlformats.org/officeDocument/2006/relationships/slide" Target="slides/slide55.xml"/><Relationship Id="rId59" Type="http://schemas.openxmlformats.org/officeDocument/2006/relationships/slide" Target="slides/slide56.xml"/><Relationship Id="rId60" Type="http://schemas.openxmlformats.org/officeDocument/2006/relationships/slide" Target="slides/slide57.xml"/><Relationship Id="rId61" Type="http://schemas.openxmlformats.org/officeDocument/2006/relationships/slide" Target="slides/slide58.xml"/><Relationship Id="rId62" Type="http://schemas.openxmlformats.org/officeDocument/2006/relationships/slide" Target="slides/slide59.xml"/><Relationship Id="rId63" Type="http://schemas.openxmlformats.org/officeDocument/2006/relationships/slide" Target="slides/slide60.xml"/><Relationship Id="rId64" Type="http://schemas.openxmlformats.org/officeDocument/2006/relationships/slide" Target="slides/slide61.xml"/><Relationship Id="rId65" Type="http://schemas.openxmlformats.org/officeDocument/2006/relationships/slide" Target="slides/slide62.xml"/><Relationship Id="rId66" Type="http://schemas.openxmlformats.org/officeDocument/2006/relationships/slide" Target="slides/slide63.xml"/><Relationship Id="rId67" Type="http://schemas.openxmlformats.org/officeDocument/2006/relationships/slide" Target="slides/slide64.xml"/><Relationship Id="rId68" Type="http://schemas.openxmlformats.org/officeDocument/2006/relationships/slide" Target="slides/slide65.xml"/><Relationship Id="rId69" Type="http://schemas.openxmlformats.org/officeDocument/2006/relationships/slide" Target="slides/slide66.xml"/><Relationship Id="rId70" Type="http://schemas.openxmlformats.org/officeDocument/2006/relationships/slide" Target="slides/slide67.xml"/><Relationship Id="rId71" Type="http://schemas.openxmlformats.org/officeDocument/2006/relationships/slide" Target="slides/slide68.xml"/><Relationship Id="rId72" Type="http://schemas.openxmlformats.org/officeDocument/2006/relationships/slide" Target="slides/slide69.xml"/><Relationship Id="rId73" Type="http://schemas.openxmlformats.org/officeDocument/2006/relationships/slide" Target="slides/slide70.xml"/><Relationship Id="rId74" Type="http://schemas.openxmlformats.org/officeDocument/2006/relationships/slide" Target="slides/slide71.xml"/><Relationship Id="rId75" Type="http://schemas.openxmlformats.org/officeDocument/2006/relationships/slide" Target="slides/slide72.xml"/><Relationship Id="rId76" Type="http://schemas.openxmlformats.org/officeDocument/2006/relationships/slide" Target="slides/slide73.xml"/><Relationship Id="rId77" Type="http://schemas.openxmlformats.org/officeDocument/2006/relationships/slide" Target="slides/slide74.xml"/><Relationship Id="rId78" Type="http://schemas.openxmlformats.org/officeDocument/2006/relationships/slide" Target="slides/slide75.xml"/><Relationship Id="rId79" Type="http://schemas.openxmlformats.org/officeDocument/2006/relationships/slide" Target="slides/slide76.xml"/><Relationship Id="rId80" Type="http://schemas.openxmlformats.org/officeDocument/2006/relationships/slide" Target="slides/slide77.xml"/><Relationship Id="rId81" Type="http://schemas.openxmlformats.org/officeDocument/2006/relationships/slide" Target="slides/slide78.xml"/><Relationship Id="rId82" Type="http://schemas.openxmlformats.org/officeDocument/2006/relationships/slide" Target="slides/slide79.xml"/><Relationship Id="rId83" Type="http://schemas.openxmlformats.org/officeDocument/2006/relationships/slide" Target="slides/slide80.xml"/><Relationship Id="rId84" Type="http://schemas.openxmlformats.org/officeDocument/2006/relationships/slide" Target="slides/slide81.xml"/><Relationship Id="rId85" Type="http://schemas.openxmlformats.org/officeDocument/2006/relationships/slide" Target="slides/slide82.xml"/><Relationship Id="rId86" Type="http://schemas.openxmlformats.org/officeDocument/2006/relationships/slide" Target="slides/slide83.xml"/><Relationship Id="rId87" Type="http://schemas.openxmlformats.org/officeDocument/2006/relationships/slide" Target="slides/slide84.xml"/><Relationship Id="rId88" Type="http://schemas.openxmlformats.org/officeDocument/2006/relationships/slide" Target="slides/slide85.xml"/><Relationship Id="rId89" Type="http://schemas.openxmlformats.org/officeDocument/2006/relationships/slide" Target="slides/slide86.xml"/><Relationship Id="rId90" Type="http://schemas.openxmlformats.org/officeDocument/2006/relationships/slide" Target="slides/slide87.xml"/><Relationship Id="rId91" Type="http://schemas.openxmlformats.org/officeDocument/2006/relationships/slide" Target="slides/slide88.xml"/><Relationship Id="rId92" Type="http://schemas.openxmlformats.org/officeDocument/2006/relationships/slide" Target="slides/slide89.xml"/><Relationship Id="rId93" Type="http://schemas.openxmlformats.org/officeDocument/2006/relationships/slide" Target="slides/slide90.xml"/><Relationship Id="rId94" Type="http://schemas.openxmlformats.org/officeDocument/2006/relationships/slide" Target="slides/slide91.xml"/><Relationship Id="rId95" Type="http://schemas.openxmlformats.org/officeDocument/2006/relationships/slide" Target="slides/slide92.xml"/><Relationship Id="rId96" Type="http://schemas.openxmlformats.org/officeDocument/2006/relationships/slide" Target="slides/slide93.xml"/><Relationship Id="rId97" Type="http://schemas.openxmlformats.org/officeDocument/2006/relationships/slide" Target="slides/slide94.xml"/><Relationship Id="rId98" Type="http://schemas.openxmlformats.org/officeDocument/2006/relationships/slide" Target="slides/slide95.xml"/><Relationship Id="rId99" Type="http://schemas.openxmlformats.org/officeDocument/2006/relationships/slide" Target="slides/slide96.xml"/><Relationship Id="rId100"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28.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0" name="PlaceHolder 1"/>
          <p:cNvSpPr>
            <a:spLocks noGrp="1"/>
          </p:cNvSpPr>
          <p:nvPr>
            <p:ph type="sldImg"/>
          </p:nvPr>
        </p:nvSpPr>
        <p:spPr>
          <a:xfrm>
            <a:off x="216000" y="812520"/>
            <a:ext cx="7127280" cy="4008960"/>
          </a:xfrm>
          <a:prstGeom prst="rect">
            <a:avLst/>
          </a:prstGeom>
          <a:noFill/>
          <a:ln w="0">
            <a:noFill/>
          </a:ln>
        </p:spPr>
        <p:txBody>
          <a:bodyPr lIns="0" tIns="0" rIns="0" bIns="0" anchor="ctr">
            <a:noAutofit/>
          </a:bodyPr>
          <a:p>
            <a:pPr defTabSz="914400">
              <a:lnSpc>
                <a:spcPct val="85000"/>
              </a:lnSpc>
            </a:pPr>
            <a:r>
              <a:rPr lang="en-US" sz="5000" b="0" u="none" strike="noStrike">
                <a:solidFill>
                  <a:schemeClr val="lt1"/>
                </a:solidFill>
                <a:effectLst/>
                <a:uFillTx/>
                <a:latin typeface="Arial Nova Light"/>
              </a:rPr>
              <a:t>Click to move the slide</a:t>
            </a:r>
            <a:endParaRPr lang="en-US" sz="5000" b="0" u="none" strike="noStrike">
              <a:solidFill>
                <a:schemeClr val="lt1"/>
              </a:solidFill>
              <a:effectLst/>
              <a:uFillTx/>
              <a:latin typeface="Arial Nova Light"/>
            </a:endParaRPr>
          </a:p>
        </p:txBody>
      </p:sp>
      <p:sp>
        <p:nvSpPr>
          <p:cNvPr id="231"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p>
            <a:pPr indent="0" algn="l">
              <a:buNone/>
            </a:pPr>
            <a:r>
              <a:rPr lang="en-GB" sz="2000" b="0" u="none" strike="noStrike">
                <a:solidFill>
                  <a:srgbClr val="000000"/>
                </a:solidFill>
                <a:effectLst/>
                <a:uFillTx/>
                <a:latin typeface="Arial"/>
              </a:rPr>
              <a:t>Click to edit the notes format</a:t>
            </a:r>
            <a:endParaRPr lang="en-GB" sz="2000" b="0" u="none" strike="noStrike">
              <a:solidFill>
                <a:srgbClr val="000000"/>
              </a:solidFill>
              <a:effectLst/>
              <a:uFillTx/>
              <a:latin typeface="Arial"/>
            </a:endParaRPr>
          </a:p>
        </p:txBody>
      </p:sp>
      <p:sp>
        <p:nvSpPr>
          <p:cNvPr id="232" name="PlaceHolder 3"/>
          <p:cNvSpPr>
            <a:spLocks noGrp="1"/>
          </p:cNvSpPr>
          <p:nvPr>
            <p:ph type="hdr"/>
          </p:nvPr>
        </p:nvSpPr>
        <p:spPr>
          <a:xfrm>
            <a:off x="0" y="0"/>
            <a:ext cx="3280680" cy="534240"/>
          </a:xfrm>
          <a:prstGeom prst="rect">
            <a:avLst/>
          </a:prstGeom>
          <a:noFill/>
          <a:ln w="0">
            <a:noFill/>
          </a:ln>
        </p:spPr>
        <p:txBody>
          <a:bodyPr lIns="0" tIns="0" rIns="0" bIns="0" anchor="t">
            <a:noAutofit/>
          </a:bodyPr>
          <a:p>
            <a:pPr indent="0" algn="l">
              <a:buNone/>
            </a:pPr>
            <a:r>
              <a:rPr lang="en-GB" sz="1400" b="0" u="none" strike="noStrike">
                <a:solidFill>
                  <a:srgbClr val="000000"/>
                </a:solidFill>
                <a:effectLst/>
                <a:uFillTx/>
                <a:latin typeface="Times New Roman"/>
              </a:rPr>
              <a:t>&lt;header&gt;</a:t>
            </a:r>
            <a:endParaRPr lang="en-GB" sz="1400" b="0" u="none" strike="noStrike">
              <a:solidFill>
                <a:srgbClr val="000000"/>
              </a:solidFill>
              <a:effectLst/>
              <a:uFillTx/>
              <a:latin typeface="Times New Roman"/>
            </a:endParaRPr>
          </a:p>
        </p:txBody>
      </p:sp>
      <p:sp>
        <p:nvSpPr>
          <p:cNvPr id="233" name="PlaceHolder 4"/>
          <p:cNvSpPr>
            <a:spLocks noGrp="1"/>
          </p:cNvSpPr>
          <p:nvPr>
            <p:ph type="dt" idx="82"/>
          </p:nvPr>
        </p:nvSpPr>
        <p:spPr>
          <a:xfrm>
            <a:off x="4278960" y="0"/>
            <a:ext cx="3280680" cy="534240"/>
          </a:xfrm>
          <a:prstGeom prst="rect">
            <a:avLst/>
          </a:prstGeom>
          <a:noFill/>
          <a:ln w="0">
            <a:noFill/>
          </a:ln>
        </p:spPr>
        <p:txBody>
          <a:bodyPr lIns="0" tIns="0" rIns="0" bIns="0" anchor="t">
            <a:noAutofit/>
          </a:bodyPr>
          <a:lstStyle>
            <a:lvl1pPr indent="0" algn="r">
              <a:buNone/>
              <a:defRPr lang="en-GB" sz="1400" b="0" u="none" strike="noStrike">
                <a:solidFill>
                  <a:srgbClr val="000000"/>
                </a:solidFill>
                <a:effectLst/>
                <a:uFillTx/>
                <a:latin typeface="Times New Roman"/>
              </a:defRPr>
            </a:lvl1pPr>
          </a:lstStyle>
          <a:p>
            <a:pPr indent="0" algn="r">
              <a:buNone/>
            </a:pPr>
            <a:r>
              <a:rPr lang="en-GB" sz="1400" b="0" u="none" strike="noStrike">
                <a:solidFill>
                  <a:srgbClr val="000000"/>
                </a:solidFill>
                <a:effectLst/>
                <a:uFillTx/>
                <a:latin typeface="Times New Roman"/>
              </a:rPr>
              <a:t>&lt;date/time&gt;</a:t>
            </a:r>
            <a:endParaRPr lang="en-GB" sz="1400" b="0" u="none" strike="noStrike">
              <a:solidFill>
                <a:srgbClr val="000000"/>
              </a:solidFill>
              <a:effectLst/>
              <a:uFillTx/>
              <a:latin typeface="Times New Roman"/>
            </a:endParaRPr>
          </a:p>
        </p:txBody>
      </p:sp>
      <p:sp>
        <p:nvSpPr>
          <p:cNvPr id="234" name="PlaceHolder 5"/>
          <p:cNvSpPr>
            <a:spLocks noGrp="1"/>
          </p:cNvSpPr>
          <p:nvPr>
            <p:ph type="ftr" idx="83"/>
          </p:nvPr>
        </p:nvSpPr>
        <p:spPr>
          <a:xfrm>
            <a:off x="0" y="10157400"/>
            <a:ext cx="3280680" cy="534240"/>
          </a:xfrm>
          <a:prstGeom prst="rect">
            <a:avLst/>
          </a:prstGeom>
          <a:noFill/>
          <a:ln w="0">
            <a:noFill/>
          </a:ln>
        </p:spPr>
        <p:txBody>
          <a:bodyPr lIns="0" tIns="0" rIns="0" bIns="0" anchor="b">
            <a:noAutofit/>
          </a:bodyPr>
          <a:lstStyle>
            <a:lvl1pPr indent="0" algn="l">
              <a:buNone/>
              <a:defRPr lang="en-GB" sz="1400" b="0" u="none" strike="noStrike">
                <a:solidFill>
                  <a:srgbClr val="000000"/>
                </a:solidFill>
                <a:effectLst/>
                <a:uFillTx/>
                <a:latin typeface="Times New Roman"/>
              </a:defRPr>
            </a:lvl1pPr>
          </a:lstStyle>
          <a:p>
            <a:pPr indent="0" algn="l">
              <a:buNone/>
            </a:pPr>
            <a:r>
              <a:rPr lang="en-GB" sz="1400" b="0" u="none" strike="noStrike">
                <a:solidFill>
                  <a:srgbClr val="000000"/>
                </a:solidFill>
                <a:effectLst/>
                <a:uFillTx/>
                <a:latin typeface="Times New Roman"/>
              </a:rPr>
              <a:t>&lt;footer&gt;</a:t>
            </a:r>
            <a:endParaRPr lang="en-GB" sz="1400" b="0" u="none" strike="noStrike">
              <a:solidFill>
                <a:srgbClr val="000000"/>
              </a:solidFill>
              <a:effectLst/>
              <a:uFillTx/>
              <a:latin typeface="Times New Roman"/>
            </a:endParaRPr>
          </a:p>
        </p:txBody>
      </p:sp>
      <p:sp>
        <p:nvSpPr>
          <p:cNvPr id="235" name="PlaceHolder 6"/>
          <p:cNvSpPr>
            <a:spLocks noGrp="1"/>
          </p:cNvSpPr>
          <p:nvPr>
            <p:ph type="sldNum" idx="84"/>
          </p:nvPr>
        </p:nvSpPr>
        <p:spPr>
          <a:xfrm>
            <a:off x="4278960" y="10157400"/>
            <a:ext cx="3280680" cy="534240"/>
          </a:xfrm>
          <a:prstGeom prst="rect">
            <a:avLst/>
          </a:prstGeom>
          <a:noFill/>
          <a:ln w="0">
            <a:noFill/>
          </a:ln>
        </p:spPr>
        <p:txBody>
          <a:bodyPr lIns="0" tIns="0" rIns="0" bIns="0" anchor="b">
            <a:noAutofit/>
          </a:bodyPr>
          <a:lstStyle>
            <a:lvl1pPr indent="0" algn="r">
              <a:buNone/>
              <a:defRPr lang="en-GB" sz="1400" b="0" u="none" strike="noStrike">
                <a:solidFill>
                  <a:srgbClr val="000000"/>
                </a:solidFill>
                <a:effectLst/>
                <a:uFillTx/>
                <a:latin typeface="Times New Roman"/>
              </a:defRPr>
            </a:lvl1pPr>
          </a:lstStyle>
          <a:p>
            <a:pPr indent="0" algn="r">
              <a:buNone/>
            </a:pPr>
            <a:fld id="{91150CE5-400F-4094-B155-4E5871EC4A58}" type="slidenum">
              <a:rPr lang="en-GB" sz="1400" b="0" u="none" strike="noStrike">
                <a:solidFill>
                  <a:srgbClr val="000000"/>
                </a:solidFill>
                <a:effectLst/>
                <a:uFillTx/>
                <a:latin typeface="Times New Roman"/>
              </a:rPr>
              <a:t>&lt;number&gt;</a:t>
            </a:fld>
            <a:endParaRPr lang="en-GB" sz="1400" b="0" u="none" strike="noStrike">
              <a:solidFill>
                <a:srgbClr val="000000"/>
              </a:solidFill>
              <a:effectLst/>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23.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
</Relationships>
</file>

<file path=ppt/notesSlides/_rels/notesSlide36.xml.rels><?xml version="1.0" encoding="UTF-8"?>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
</Relationships>
</file>

<file path=ppt/notesSlides/_rels/notesSlide37.xml.rels><?xml version="1.0" encoding="UTF-8"?>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
</Relationships>
</file>

<file path=ppt/notesSlides/_rels/notesSlide38.xml.rels><?xml version="1.0" encoding="UTF-8"?>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
</Relationships>
</file>

<file path=ppt/notesSlides/_rels/notesSlide44.xml.rels><?xml version="1.0" encoding="UTF-8"?>
<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
</Relationships>
</file>

<file path=ppt/notesSlides/_rels/notesSlide45.xml.rels><?xml version="1.0" encoding="UTF-8"?>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
</Relationships>
</file>

<file path=ppt/notesSlides/_rels/notesSlide46.xml.rels><?xml version="1.0" encoding="UTF-8"?>
<Relationships xmlns="http://schemas.openxmlformats.org/package/2006/relationships"><Relationship Id="rId1" Type="http://schemas.openxmlformats.org/officeDocument/2006/relationships/slide" Target="../slides/slide46.xml"/><Relationship Id="rId2" Type="http://schemas.openxmlformats.org/officeDocument/2006/relationships/notesMaster" Target="../notesMasters/notesMaster1.xml"/>
</Relationships>
</file>

<file path=ppt/notesSlides/_rels/notesSlide47.xml.rels><?xml version="1.0" encoding="UTF-8"?>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
</Relationships>
</file>

<file path=ppt/notesSlides/_rels/notesSlide48.xml.rels><?xml version="1.0" encoding="UTF-8"?>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
</Relationships>
</file>

<file path=ppt/notesSlides/_rels/notesSlide49.xml.rels><?xml version="1.0" encoding="UTF-8"?>
<Relationships xmlns="http://schemas.openxmlformats.org/package/2006/relationships"><Relationship Id="rId1" Type="http://schemas.openxmlformats.org/officeDocument/2006/relationships/slide" Target="../slides/slide49.xml"/><Relationship Id="rId2" Type="http://schemas.openxmlformats.org/officeDocument/2006/relationships/notesMaster" Target="../notesMasters/notesMaster1.xml"/>
</Relationships>
</file>

<file path=ppt/notesSlides/_rels/notesSlide50.xml.rels><?xml version="1.0" encoding="UTF-8"?>
<Relationships xmlns="http://schemas.openxmlformats.org/package/2006/relationships"><Relationship Id="rId1" Type="http://schemas.openxmlformats.org/officeDocument/2006/relationships/slide" Target="../slides/slide50.xml"/><Relationship Id="rId2" Type="http://schemas.openxmlformats.org/officeDocument/2006/relationships/notesMaster" Target="../notesMasters/notesMaster1.xml"/>
</Relationships>
</file>

<file path=ppt/notesSlides/_rels/notesSlide51.xml.rels><?xml version="1.0" encoding="UTF-8"?>
<Relationships xmlns="http://schemas.openxmlformats.org/package/2006/relationships"><Relationship Id="rId1" Type="http://schemas.openxmlformats.org/officeDocument/2006/relationships/slide" Target="../slides/slide51.xml"/><Relationship Id="rId2" Type="http://schemas.openxmlformats.org/officeDocument/2006/relationships/notesMaster" Target="../notesMasters/notesMaster1.xml"/>
</Relationships>
</file>

<file path=ppt/notesSlides/_rels/notesSlide52.xml.rels><?xml version="1.0" encoding="UTF-8"?>
<Relationships xmlns="http://schemas.openxmlformats.org/package/2006/relationships"><Relationship Id="rId1" Type="http://schemas.openxmlformats.org/officeDocument/2006/relationships/slide" Target="../slides/slide52.xml"/><Relationship Id="rId2" Type="http://schemas.openxmlformats.org/officeDocument/2006/relationships/notesMaster" Target="../notesMasters/notesMaster1.xml"/>
</Relationships>
</file>

<file path=ppt/notesSlides/_rels/notesSlide55.xml.rels><?xml version="1.0" encoding="UTF-8"?>
<Relationships xmlns="http://schemas.openxmlformats.org/package/2006/relationships"><Relationship Id="rId1" Type="http://schemas.openxmlformats.org/officeDocument/2006/relationships/slide" Target="../slides/slide55.xml"/><Relationship Id="rId2" Type="http://schemas.openxmlformats.org/officeDocument/2006/relationships/notesMaster" Target="../notesMasters/notesMaster1.xml"/>
</Relationships>
</file>

<file path=ppt/notesSlides/_rels/notesSlide60.xml.rels><?xml version="1.0" encoding="UTF-8"?>
<Relationships xmlns="http://schemas.openxmlformats.org/package/2006/relationships"><Relationship Id="rId1" Type="http://schemas.openxmlformats.org/officeDocument/2006/relationships/slide" Target="../slides/slide60.xml"/><Relationship Id="rId2" Type="http://schemas.openxmlformats.org/officeDocument/2006/relationships/notesMaster" Target="../notesMasters/notesMaster1.xml"/>
</Relationships>
</file>

<file path=ppt/notesSlides/_rels/notesSlide61.xml.rels><?xml version="1.0" encoding="UTF-8"?>
<Relationships xmlns="http://schemas.openxmlformats.org/package/2006/relationships"><Relationship Id="rId1" Type="http://schemas.openxmlformats.org/officeDocument/2006/relationships/slide" Target="../slides/slide61.xml"/><Relationship Id="rId2" Type="http://schemas.openxmlformats.org/officeDocument/2006/relationships/notesMaster" Target="../notesMasters/notesMaster1.xml"/>
</Relationships>
</file>

<file path=ppt/notesSlides/_rels/notesSlide62.xml.rels><?xml version="1.0" encoding="UTF-8"?>
<Relationships xmlns="http://schemas.openxmlformats.org/package/2006/relationships"><Relationship Id="rId1" Type="http://schemas.openxmlformats.org/officeDocument/2006/relationships/slide" Target="../slides/slide62.xml"/><Relationship Id="rId2" Type="http://schemas.openxmlformats.org/officeDocument/2006/relationships/notesMaster" Target="../notesMasters/notesMaster1.xml"/>
</Relationships>
</file>

<file path=ppt/notesSlides/_rels/notesSlide68.xml.rels><?xml version="1.0" encoding="UTF-8"?>
<Relationships xmlns="http://schemas.openxmlformats.org/package/2006/relationships"><Relationship Id="rId1" Type="http://schemas.openxmlformats.org/officeDocument/2006/relationships/slide" Target="../slides/slide68.xml"/><Relationship Id="rId2" Type="http://schemas.openxmlformats.org/officeDocument/2006/relationships/notesMaster" Target="../notesMasters/notesMaster1.xml"/>
</Relationships>
</file>

<file path=ppt/notesSlides/_rels/notesSlide71.xml.rels><?xml version="1.0" encoding="UTF-8"?>
<Relationships xmlns="http://schemas.openxmlformats.org/package/2006/relationships"><Relationship Id="rId1" Type="http://schemas.openxmlformats.org/officeDocument/2006/relationships/slide" Target="../slides/slide71.xml"/><Relationship Id="rId2" Type="http://schemas.openxmlformats.org/officeDocument/2006/relationships/notesMaster" Target="../notesMasters/notesMaster1.xml"/>
</Relationships>
</file>

<file path=ppt/notesSlides/_rels/notesSlide72.xml.rels><?xml version="1.0" encoding="UTF-8"?>
<Relationships xmlns="http://schemas.openxmlformats.org/package/2006/relationships"><Relationship Id="rId1" Type="http://schemas.openxmlformats.org/officeDocument/2006/relationships/slide" Target="../slides/slide72.xml"/><Relationship Id="rId2" Type="http://schemas.openxmlformats.org/officeDocument/2006/relationships/notesMaster" Target="../notesMasters/notesMaster1.xml"/>
</Relationships>
</file>

<file path=ppt/notesSlides/_rels/notesSlide73.xml.rels><?xml version="1.0" encoding="UTF-8"?>
<Relationships xmlns="http://schemas.openxmlformats.org/package/2006/relationships"><Relationship Id="rId1" Type="http://schemas.openxmlformats.org/officeDocument/2006/relationships/slide" Target="../slides/slide73.xml"/><Relationship Id="rId2" Type="http://schemas.openxmlformats.org/officeDocument/2006/relationships/notesMaster" Target="../notesMasters/notesMaster1.xml"/>
</Relationships>
</file>

<file path=ppt/notesSlides/_rels/notesSlide81.xml.rels><?xml version="1.0" encoding="UTF-8"?>
<Relationships xmlns="http://schemas.openxmlformats.org/package/2006/relationships"><Relationship Id="rId1" Type="http://schemas.openxmlformats.org/officeDocument/2006/relationships/slide" Target="../slides/slide81.xml"/><Relationship Id="rId2" Type="http://schemas.openxmlformats.org/officeDocument/2006/relationships/notesMaster" Target="../notesMasters/notesMaster1.xml"/>
</Relationships>
</file>

<file path=ppt/notesSlides/_rels/notesSlide84.xml.rels><?xml version="1.0" encoding="UTF-8"?>
<Relationships xmlns="http://schemas.openxmlformats.org/package/2006/relationships"><Relationship Id="rId1" Type="http://schemas.openxmlformats.org/officeDocument/2006/relationships/slide" Target="../slides/slide84.xml"/><Relationship Id="rId2" Type="http://schemas.openxmlformats.org/officeDocument/2006/relationships/notesMaster" Target="../notesMasters/notesMaster1.xml"/>
</Relationships>
</file>

<file path=ppt/notesSlides/_rels/notesSlide85.xml.rels><?xml version="1.0" encoding="UTF-8"?>
<Relationships xmlns="http://schemas.openxmlformats.org/package/2006/relationships"><Relationship Id="rId1" Type="http://schemas.openxmlformats.org/officeDocument/2006/relationships/slide" Target="../slides/slide85.xml"/><Relationship Id="rId2" Type="http://schemas.openxmlformats.org/officeDocument/2006/relationships/notesMaster" Target="../notesMasters/notesMaster1.xml"/>
</Relationships>
</file>

<file path=ppt/notesSlides/_rels/notesSlide86.xml.rels><?xml version="1.0" encoding="UTF-8"?>
<Relationships xmlns="http://schemas.openxmlformats.org/package/2006/relationships"><Relationship Id="rId1" Type="http://schemas.openxmlformats.org/officeDocument/2006/relationships/slide" Target="../slides/slide86.xml"/><Relationship Id="rId2" Type="http://schemas.openxmlformats.org/officeDocument/2006/relationships/notesMaster" Target="../notesMasters/notesMaster1.xml"/>
</Relationships>
</file>

<file path=ppt/notesSlides/_rels/notesSlide87.xml.rels><?xml version="1.0" encoding="UTF-8"?>
<Relationships xmlns="http://schemas.openxmlformats.org/package/2006/relationships"><Relationship Id="rId1" Type="http://schemas.openxmlformats.org/officeDocument/2006/relationships/slide" Target="../slides/slide87.xml"/><Relationship Id="rId2" Type="http://schemas.openxmlformats.org/officeDocument/2006/relationships/notesMaster" Target="../notesMasters/notesMaster1.xml"/>
</Relationships>
</file>

<file path=ppt/notesSlides/_rels/notesSlide95.xml.rels><?xml version="1.0" encoding="UTF-8"?>
<Relationships xmlns="http://schemas.openxmlformats.org/package/2006/relationships"><Relationship Id="rId1" Type="http://schemas.openxmlformats.org/officeDocument/2006/relationships/slide" Target="../slides/slide95.xml"/><Relationship Id="rId2" Type="http://schemas.openxmlformats.org/officeDocument/2006/relationships/notesMaster" Target="../notesMasters/notesMaster1.xml"/>
</Relationships>
</file>

<file path=ppt/notesSlides/_rels/notesSlide96.xml.rels><?xml version="1.0" encoding="UTF-8"?>
<Relationships xmlns="http://schemas.openxmlformats.org/package/2006/relationships"><Relationship Id="rId1" Type="http://schemas.openxmlformats.org/officeDocument/2006/relationships/slide" Target="../slides/slide96.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7" name="PlaceHolder 1"/>
          <p:cNvSpPr>
            <a:spLocks noGrp="1"/>
          </p:cNvSpPr>
          <p:nvPr>
            <p:ph type="sldImg"/>
          </p:nvPr>
        </p:nvSpPr>
        <p:spPr>
          <a:xfrm>
            <a:off x="685800" y="1143000"/>
            <a:ext cx="5486040" cy="3085920"/>
          </a:xfrm>
          <a:prstGeom prst="rect">
            <a:avLst/>
          </a:prstGeom>
          <a:ln w="0">
            <a:noFill/>
          </a:ln>
        </p:spPr>
      </p:sp>
      <p:sp>
        <p:nvSpPr>
          <p:cNvPr id="468"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GB" sz="1800" b="0" u="none" strike="noStrike">
              <a:solidFill>
                <a:srgbClr val="000000"/>
              </a:solidFill>
              <a:effectLst/>
              <a:uFillTx/>
              <a:latin typeface="Arial"/>
            </a:endParaRPr>
          </a:p>
        </p:txBody>
      </p:sp>
      <p:sp>
        <p:nvSpPr>
          <p:cNvPr id="469" name="PlaceHolder 3"/>
          <p:cNvSpPr>
            <a:spLocks noGrp="1"/>
          </p:cNvSpPr>
          <p:nvPr>
            <p:ph type="sldNum" idx="86"/>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F3FC7F19-8038-4F44-A557-20F7D12AFFD6}" type="slidenum">
              <a:rPr lang="it-IT" sz="1200" b="0" u="none" strike="noStrike">
                <a:solidFill>
                  <a:srgbClr val="000000"/>
                </a:solidFill>
                <a:effectLst/>
                <a:uFillTx/>
                <a:latin typeface="Times New Roman"/>
              </a:rPr>
              <a:t>&lt;number&gt;</a:t>
            </a:fld>
            <a:endParaRPr lang="en-GB" sz="1200" b="0" u="none" strike="noStrike">
              <a:solidFill>
                <a:srgbClr val="000000"/>
              </a:solidFill>
              <a:effectLst/>
              <a:uFillTx/>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0" name="PlaceHolder 1"/>
          <p:cNvSpPr>
            <a:spLocks noGrp="1"/>
          </p:cNvSpPr>
          <p:nvPr>
            <p:ph type="sldImg"/>
          </p:nvPr>
        </p:nvSpPr>
        <p:spPr>
          <a:xfrm>
            <a:off x="685800" y="1143000"/>
            <a:ext cx="5486040" cy="3085920"/>
          </a:xfrm>
          <a:prstGeom prst="rect">
            <a:avLst/>
          </a:prstGeom>
          <a:ln w="0">
            <a:noFill/>
          </a:ln>
        </p:spPr>
      </p:sp>
      <p:sp>
        <p:nvSpPr>
          <p:cNvPr id="471"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lnSpc>
                <a:spcPct val="100000"/>
              </a:lnSpc>
              <a:buNone/>
            </a:pPr>
            <a:r>
              <a:rPr lang="it-IT" sz="2000" b="0" u="none" strike="noStrike">
                <a:solidFill>
                  <a:srgbClr val="000000"/>
                </a:solidFill>
                <a:effectLst/>
                <a:uFillTx/>
                <a:latin typeface="Arial"/>
              </a:rPr>
              <a:t>1)3</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2)3</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3)2</a:t>
            </a:r>
            <a:endParaRPr lang="en-GB" sz="2000" b="0" u="none" strike="noStrike">
              <a:solidFill>
                <a:srgbClr val="000000"/>
              </a:solidFill>
              <a:effectLst/>
              <a:uFillTx/>
              <a:latin typeface="Arial"/>
            </a:endParaRPr>
          </a:p>
          <a:p>
            <a:pPr indent="0" algn="l">
              <a:lnSpc>
                <a:spcPct val="100000"/>
              </a:lnSpc>
              <a:buNone/>
            </a:pPr>
            <a:endParaRPr lang="en-GB" sz="2000" b="0" u="none" strike="noStrike">
              <a:solidFill>
                <a:srgbClr val="000000"/>
              </a:solidFill>
              <a:effectLst/>
              <a:uFillTx/>
              <a:latin typeface="Arial"/>
            </a:endParaRPr>
          </a:p>
        </p:txBody>
      </p:sp>
      <p:sp>
        <p:nvSpPr>
          <p:cNvPr id="472" name="PlaceHolder 3"/>
          <p:cNvSpPr>
            <a:spLocks noGrp="1"/>
          </p:cNvSpPr>
          <p:nvPr>
            <p:ph type="sldNum" idx="87"/>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732DD12A-A6EF-45AD-BD40-67D93AD4A2AC}" type="slidenum">
              <a:rPr lang="it-IT" sz="1200" b="0" u="none" strike="noStrike">
                <a:solidFill>
                  <a:srgbClr val="000000"/>
                </a:solidFill>
                <a:effectLst/>
                <a:uFillTx/>
                <a:latin typeface="Times New Roman"/>
              </a:rPr>
              <a:t>&lt;number&gt;</a:t>
            </a:fld>
            <a:endParaRPr lang="en-GB" sz="1200" b="0" u="none" strike="noStrike">
              <a:solidFill>
                <a:srgbClr val="000000"/>
              </a:solidFill>
              <a:effectLst/>
              <a:uFillTx/>
              <a:latin typeface="Times New Roman"/>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3" name="PlaceHolder 1"/>
          <p:cNvSpPr>
            <a:spLocks noGrp="1"/>
          </p:cNvSpPr>
          <p:nvPr>
            <p:ph type="sldImg"/>
          </p:nvPr>
        </p:nvSpPr>
        <p:spPr>
          <a:xfrm>
            <a:off x="685800" y="1143000"/>
            <a:ext cx="5486040" cy="3085920"/>
          </a:xfrm>
          <a:prstGeom prst="rect">
            <a:avLst/>
          </a:prstGeom>
          <a:ln w="0">
            <a:noFill/>
          </a:ln>
        </p:spPr>
      </p:sp>
      <p:sp>
        <p:nvSpPr>
          <p:cNvPr id="474"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GB" sz="1800" b="0" u="none" strike="noStrike">
              <a:solidFill>
                <a:srgbClr val="000000"/>
              </a:solidFill>
              <a:effectLst/>
              <a:uFillTx/>
              <a:latin typeface="Arial"/>
            </a:endParaRPr>
          </a:p>
        </p:txBody>
      </p:sp>
      <p:sp>
        <p:nvSpPr>
          <p:cNvPr id="475" name="PlaceHolder 3"/>
          <p:cNvSpPr>
            <a:spLocks noGrp="1"/>
          </p:cNvSpPr>
          <p:nvPr>
            <p:ph type="sldNum" idx="88"/>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329CC078-8399-4192-83B8-7E9B91257122}" type="slidenum">
              <a:rPr lang="it-IT" sz="1200" b="0" u="none" strike="noStrike">
                <a:solidFill>
                  <a:srgbClr val="000000"/>
                </a:solidFill>
                <a:effectLst/>
                <a:uFillTx/>
                <a:latin typeface="Times New Roman"/>
              </a:rPr>
              <a:t>&lt;number&gt;</a:t>
            </a:fld>
            <a:endParaRPr lang="en-GB" sz="1200" b="0" u="none" strike="noStrike">
              <a:solidFill>
                <a:srgbClr val="000000"/>
              </a:solidFill>
              <a:effectLst/>
              <a:uFillTx/>
              <a:latin typeface="Times New Roman"/>
            </a:endParaRP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6" name="PlaceHolder 1"/>
          <p:cNvSpPr>
            <a:spLocks noGrp="1"/>
          </p:cNvSpPr>
          <p:nvPr>
            <p:ph type="sldImg"/>
          </p:nvPr>
        </p:nvSpPr>
        <p:spPr>
          <a:xfrm>
            <a:off x="685800" y="1143000"/>
            <a:ext cx="5486040" cy="3085920"/>
          </a:xfrm>
          <a:prstGeom prst="rect">
            <a:avLst/>
          </a:prstGeom>
          <a:ln w="0">
            <a:noFill/>
          </a:ln>
        </p:spPr>
      </p:sp>
      <p:sp>
        <p:nvSpPr>
          <p:cNvPr id="477"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GB" sz="1800" b="0" u="none" strike="noStrike">
              <a:solidFill>
                <a:srgbClr val="000000"/>
              </a:solidFill>
              <a:effectLst/>
              <a:uFillTx/>
              <a:latin typeface="Arial"/>
            </a:endParaRPr>
          </a:p>
        </p:txBody>
      </p:sp>
      <p:sp>
        <p:nvSpPr>
          <p:cNvPr id="478" name="PlaceHolder 3"/>
          <p:cNvSpPr>
            <a:spLocks noGrp="1"/>
          </p:cNvSpPr>
          <p:nvPr>
            <p:ph type="sldNum" idx="89"/>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A4BEE11B-AA18-49F9-8198-E7137E290B85}" type="slidenum">
              <a:rPr lang="it-IT" sz="1200" b="0" u="none" strike="noStrike">
                <a:solidFill>
                  <a:srgbClr val="000000"/>
                </a:solidFill>
                <a:effectLst/>
                <a:uFillTx/>
                <a:latin typeface="Times New Roman"/>
              </a:rPr>
              <a:t>&lt;number&gt;</a:t>
            </a:fld>
            <a:endParaRPr lang="en-GB" sz="1200" b="0" u="none" strike="noStrike">
              <a:solidFill>
                <a:srgbClr val="000000"/>
              </a:solidFill>
              <a:effectLst/>
              <a:uFillTx/>
              <a:latin typeface="Times New Roman"/>
            </a:endParaRP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9" name="PlaceHolder 1"/>
          <p:cNvSpPr>
            <a:spLocks noGrp="1"/>
          </p:cNvSpPr>
          <p:nvPr>
            <p:ph type="sldImg"/>
          </p:nvPr>
        </p:nvSpPr>
        <p:spPr>
          <a:xfrm>
            <a:off x="685800" y="1143000"/>
            <a:ext cx="5486040" cy="3085920"/>
          </a:xfrm>
          <a:prstGeom prst="rect">
            <a:avLst/>
          </a:prstGeom>
          <a:ln w="0">
            <a:noFill/>
          </a:ln>
        </p:spPr>
      </p:sp>
      <p:sp>
        <p:nvSpPr>
          <p:cNvPr id="480"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GB" sz="1800" b="0" u="none" strike="noStrike">
              <a:solidFill>
                <a:srgbClr val="000000"/>
              </a:solidFill>
              <a:effectLst/>
              <a:uFillTx/>
              <a:latin typeface="Arial"/>
            </a:endParaRPr>
          </a:p>
        </p:txBody>
      </p:sp>
      <p:sp>
        <p:nvSpPr>
          <p:cNvPr id="481" name="PlaceHolder 3"/>
          <p:cNvSpPr>
            <a:spLocks noGrp="1"/>
          </p:cNvSpPr>
          <p:nvPr>
            <p:ph type="sldNum" idx="90"/>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C10575F5-6A16-4A83-8DF6-546A9F970A01}" type="slidenum">
              <a:rPr lang="it-IT" sz="1200" b="0" u="none" strike="noStrike">
                <a:solidFill>
                  <a:srgbClr val="000000"/>
                </a:solidFill>
                <a:effectLst/>
                <a:uFillTx/>
                <a:latin typeface="Times New Roman"/>
              </a:rPr>
              <a:t>&lt;number&gt;</a:t>
            </a:fld>
            <a:endParaRPr lang="en-GB" sz="1200" b="0" u="none" strike="noStrike">
              <a:solidFill>
                <a:srgbClr val="000000"/>
              </a:solidFill>
              <a:effectLst/>
              <a:uFillTx/>
              <a:latin typeface="Times New Roman"/>
            </a:endParaRP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2" name="PlaceHolder 1"/>
          <p:cNvSpPr>
            <a:spLocks noGrp="1"/>
          </p:cNvSpPr>
          <p:nvPr>
            <p:ph type="sldImg"/>
          </p:nvPr>
        </p:nvSpPr>
        <p:spPr>
          <a:xfrm>
            <a:off x="685800" y="1143000"/>
            <a:ext cx="5486040" cy="3085920"/>
          </a:xfrm>
          <a:prstGeom prst="rect">
            <a:avLst/>
          </a:prstGeom>
          <a:ln w="0">
            <a:noFill/>
          </a:ln>
        </p:spPr>
      </p:sp>
      <p:sp>
        <p:nvSpPr>
          <p:cNvPr id="483"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GB" sz="1800" b="0" u="none" strike="noStrike">
              <a:solidFill>
                <a:srgbClr val="000000"/>
              </a:solidFill>
              <a:effectLst/>
              <a:uFillTx/>
              <a:latin typeface="Arial"/>
            </a:endParaRPr>
          </a:p>
        </p:txBody>
      </p:sp>
      <p:sp>
        <p:nvSpPr>
          <p:cNvPr id="484" name="PlaceHolder 3"/>
          <p:cNvSpPr>
            <a:spLocks noGrp="1"/>
          </p:cNvSpPr>
          <p:nvPr>
            <p:ph type="sldNum" idx="91"/>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58FD6278-05C6-45C6-A27E-4C197099EABD}" type="slidenum">
              <a:rPr lang="it-IT" sz="1200" b="0" u="none" strike="noStrike">
                <a:solidFill>
                  <a:srgbClr val="000000"/>
                </a:solidFill>
                <a:effectLst/>
                <a:uFillTx/>
                <a:latin typeface="Times New Roman"/>
              </a:rPr>
              <a:t>&lt;number&gt;</a:t>
            </a:fld>
            <a:endParaRPr lang="en-GB" sz="1200" b="0" u="none" strike="noStrike">
              <a:solidFill>
                <a:srgbClr val="000000"/>
              </a:solidFill>
              <a:effectLst/>
              <a:uFillTx/>
              <a:latin typeface="Times New Roman"/>
            </a:endParaRP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5" name="PlaceHolder 1"/>
          <p:cNvSpPr>
            <a:spLocks noGrp="1"/>
          </p:cNvSpPr>
          <p:nvPr>
            <p:ph type="sldImg"/>
          </p:nvPr>
        </p:nvSpPr>
        <p:spPr>
          <a:xfrm>
            <a:off x="685800" y="1143000"/>
            <a:ext cx="5486040" cy="3085920"/>
          </a:xfrm>
          <a:prstGeom prst="rect">
            <a:avLst/>
          </a:prstGeom>
          <a:ln w="0">
            <a:noFill/>
          </a:ln>
        </p:spPr>
      </p:sp>
      <p:sp>
        <p:nvSpPr>
          <p:cNvPr id="486"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GB" sz="1800" b="0" u="none" strike="noStrike">
              <a:solidFill>
                <a:srgbClr val="000000"/>
              </a:solidFill>
              <a:effectLst/>
              <a:uFillTx/>
              <a:latin typeface="Arial"/>
            </a:endParaRPr>
          </a:p>
        </p:txBody>
      </p:sp>
      <p:sp>
        <p:nvSpPr>
          <p:cNvPr id="487" name="PlaceHolder 3"/>
          <p:cNvSpPr>
            <a:spLocks noGrp="1"/>
          </p:cNvSpPr>
          <p:nvPr>
            <p:ph type="sldNum" idx="92"/>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4BCF425A-BD28-4837-9246-0CB19103D677}" type="slidenum">
              <a:rPr lang="it-IT" sz="1200" b="0" u="none" strike="noStrike">
                <a:solidFill>
                  <a:srgbClr val="000000"/>
                </a:solidFill>
                <a:effectLst/>
                <a:uFillTx/>
                <a:latin typeface="Times New Roman"/>
              </a:rPr>
              <a:t>&lt;number&gt;</a:t>
            </a:fld>
            <a:endParaRPr lang="en-GB" sz="1200" b="0" u="none" strike="noStrike">
              <a:solidFill>
                <a:srgbClr val="000000"/>
              </a:solidFill>
              <a:effectLst/>
              <a:uFillTx/>
              <a:latin typeface="Times New Roman"/>
            </a:endParaRP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8" name="PlaceHolder 1"/>
          <p:cNvSpPr>
            <a:spLocks noGrp="1"/>
          </p:cNvSpPr>
          <p:nvPr>
            <p:ph type="sldImg"/>
          </p:nvPr>
        </p:nvSpPr>
        <p:spPr>
          <a:xfrm>
            <a:off x="685800" y="1143000"/>
            <a:ext cx="5486040" cy="3085920"/>
          </a:xfrm>
          <a:prstGeom prst="rect">
            <a:avLst/>
          </a:prstGeom>
          <a:ln w="0">
            <a:noFill/>
          </a:ln>
        </p:spPr>
      </p:sp>
      <p:sp>
        <p:nvSpPr>
          <p:cNvPr id="489"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lnSpc>
                <a:spcPct val="100000"/>
              </a:lnSpc>
              <a:buNone/>
            </a:pPr>
            <a:r>
              <a:rPr lang="it-IT" sz="2000" b="0" u="none" strike="noStrike">
                <a:solidFill>
                  <a:srgbClr val="000000"/>
                </a:solidFill>
                <a:effectLst/>
                <a:uFillTx/>
                <a:latin typeface="Arial"/>
              </a:rPr>
              <a:t>RISPOSTA:</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1)2</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2)1</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3)2</a:t>
            </a:r>
            <a:endParaRPr lang="en-GB" sz="2000" b="0" u="none" strike="noStrike">
              <a:solidFill>
                <a:srgbClr val="000000"/>
              </a:solidFill>
              <a:effectLst/>
              <a:uFillTx/>
              <a:latin typeface="Arial"/>
            </a:endParaRPr>
          </a:p>
        </p:txBody>
      </p:sp>
      <p:sp>
        <p:nvSpPr>
          <p:cNvPr id="490" name="PlaceHolder 3"/>
          <p:cNvSpPr>
            <a:spLocks noGrp="1"/>
          </p:cNvSpPr>
          <p:nvPr>
            <p:ph type="sldNum" idx="93"/>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606C5372-88C8-4218-AAB5-A0B6BA94D654}" type="slidenum">
              <a:rPr lang="it-IT" sz="1200" b="0" u="none" strike="noStrike">
                <a:solidFill>
                  <a:srgbClr val="000000"/>
                </a:solidFill>
                <a:effectLst/>
                <a:uFillTx/>
                <a:latin typeface="Times New Roman"/>
              </a:rPr>
              <a:t>&lt;number&gt;</a:t>
            </a:fld>
            <a:endParaRPr lang="en-GB" sz="1200" b="0" u="none" strike="noStrike">
              <a:solidFill>
                <a:srgbClr val="000000"/>
              </a:solidFill>
              <a:effectLst/>
              <a:uFillTx/>
              <a:latin typeface="Times New Roman"/>
            </a:endParaRP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1" name="PlaceHolder 1"/>
          <p:cNvSpPr>
            <a:spLocks noGrp="1"/>
          </p:cNvSpPr>
          <p:nvPr>
            <p:ph type="sldImg"/>
          </p:nvPr>
        </p:nvSpPr>
        <p:spPr>
          <a:xfrm>
            <a:off x="685800" y="1143000"/>
            <a:ext cx="5486040" cy="3085920"/>
          </a:xfrm>
          <a:prstGeom prst="rect">
            <a:avLst/>
          </a:prstGeom>
          <a:ln w="0">
            <a:noFill/>
          </a:ln>
        </p:spPr>
      </p:sp>
      <p:sp>
        <p:nvSpPr>
          <p:cNvPr id="492"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lnSpc>
                <a:spcPct val="100000"/>
              </a:lnSpc>
              <a:buNone/>
            </a:pPr>
            <a:r>
              <a:rPr lang="it-IT" sz="2000" b="0" u="none" strike="noStrike">
                <a:solidFill>
                  <a:srgbClr val="000000"/>
                </a:solidFill>
                <a:effectLst/>
                <a:uFillTx/>
                <a:latin typeface="Arial"/>
              </a:rPr>
              <a:t>RISPOSTA:</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4) 3</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5) 1</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6) 1</a:t>
            </a:r>
            <a:endParaRPr lang="en-GB" sz="2000" b="0" u="none" strike="noStrike">
              <a:solidFill>
                <a:srgbClr val="000000"/>
              </a:solidFill>
              <a:effectLst/>
              <a:uFillTx/>
              <a:latin typeface="Arial"/>
            </a:endParaRPr>
          </a:p>
        </p:txBody>
      </p:sp>
      <p:sp>
        <p:nvSpPr>
          <p:cNvPr id="493" name="PlaceHolder 3"/>
          <p:cNvSpPr>
            <a:spLocks noGrp="1"/>
          </p:cNvSpPr>
          <p:nvPr>
            <p:ph type="sldNum" idx="94"/>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CBF59C9D-0660-4759-8FF3-8C7250E7B642}" type="slidenum">
              <a:rPr lang="it-IT" sz="1200" b="0" u="none" strike="noStrike">
                <a:solidFill>
                  <a:srgbClr val="000000"/>
                </a:solidFill>
                <a:effectLst/>
                <a:uFillTx/>
                <a:latin typeface="Times New Roman"/>
              </a:rPr>
              <a:t>&lt;number&gt;</a:t>
            </a:fld>
            <a:endParaRPr lang="en-GB" sz="1200" b="0" u="none" strike="noStrike">
              <a:solidFill>
                <a:srgbClr val="000000"/>
              </a:solidFill>
              <a:effectLst/>
              <a:uFillTx/>
              <a:latin typeface="Times New Roman"/>
            </a:endParaRP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4" name="PlaceHolder 1"/>
          <p:cNvSpPr>
            <a:spLocks noGrp="1"/>
          </p:cNvSpPr>
          <p:nvPr>
            <p:ph type="sldImg"/>
          </p:nvPr>
        </p:nvSpPr>
        <p:spPr>
          <a:xfrm>
            <a:off x="685800" y="1143000"/>
            <a:ext cx="5486040" cy="3085920"/>
          </a:xfrm>
          <a:prstGeom prst="rect">
            <a:avLst/>
          </a:prstGeom>
          <a:ln w="0">
            <a:noFill/>
          </a:ln>
        </p:spPr>
      </p:sp>
      <p:sp>
        <p:nvSpPr>
          <p:cNvPr id="495"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lnSpc>
                <a:spcPct val="100000"/>
              </a:lnSpc>
              <a:buNone/>
            </a:pPr>
            <a:r>
              <a:rPr lang="it-IT" sz="2000" b="0" u="none" strike="noStrike">
                <a:solidFill>
                  <a:srgbClr val="000000"/>
                </a:solidFill>
                <a:effectLst/>
                <a:uFillTx/>
                <a:latin typeface="Arial"/>
              </a:rPr>
              <a:t>RISPOSTA:</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7)3</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8)3</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9)2</a:t>
            </a:r>
            <a:endParaRPr lang="en-GB" sz="2000" b="0" u="none" strike="noStrike">
              <a:solidFill>
                <a:srgbClr val="000000"/>
              </a:solidFill>
              <a:effectLst/>
              <a:uFillTx/>
              <a:latin typeface="Arial"/>
            </a:endParaRPr>
          </a:p>
        </p:txBody>
      </p:sp>
      <p:sp>
        <p:nvSpPr>
          <p:cNvPr id="496" name="PlaceHolder 3"/>
          <p:cNvSpPr>
            <a:spLocks noGrp="1"/>
          </p:cNvSpPr>
          <p:nvPr>
            <p:ph type="sldNum" idx="95"/>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AC40CB82-D82F-4C14-BDD1-1B1FFB570E4D}" type="slidenum">
              <a:rPr lang="it-IT" sz="1200" b="0" u="none" strike="noStrike">
                <a:solidFill>
                  <a:srgbClr val="000000"/>
                </a:solidFill>
                <a:effectLst/>
                <a:uFillTx/>
                <a:latin typeface="Times New Roman"/>
              </a:rPr>
              <a:t>&lt;number&gt;</a:t>
            </a:fld>
            <a:endParaRPr lang="en-GB" sz="1200" b="0" u="none" strike="noStrike">
              <a:solidFill>
                <a:srgbClr val="000000"/>
              </a:solidFill>
              <a:effectLst/>
              <a:uFillTx/>
              <a:latin typeface="Times New Roman"/>
            </a:endParaRP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7" name="PlaceHolder 1"/>
          <p:cNvSpPr>
            <a:spLocks noGrp="1"/>
          </p:cNvSpPr>
          <p:nvPr>
            <p:ph type="sldImg"/>
          </p:nvPr>
        </p:nvSpPr>
        <p:spPr>
          <a:xfrm>
            <a:off x="685800" y="1143000"/>
            <a:ext cx="5486040" cy="3085920"/>
          </a:xfrm>
          <a:prstGeom prst="rect">
            <a:avLst/>
          </a:prstGeom>
          <a:ln w="0">
            <a:noFill/>
          </a:ln>
        </p:spPr>
      </p:sp>
      <p:sp>
        <p:nvSpPr>
          <p:cNvPr id="498"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lnSpc>
                <a:spcPct val="100000"/>
              </a:lnSpc>
              <a:buNone/>
            </a:pPr>
            <a:r>
              <a:rPr lang="it-IT" sz="2000" b="0" u="none" strike="noStrike">
                <a:solidFill>
                  <a:srgbClr val="000000"/>
                </a:solidFill>
                <a:effectLst/>
                <a:uFillTx/>
                <a:latin typeface="Arial"/>
              </a:rPr>
              <a:t>RISPOSTA:</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10)2</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11)1</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12)1</a:t>
            </a:r>
            <a:endParaRPr lang="en-GB" sz="2000" b="0" u="none" strike="noStrike">
              <a:solidFill>
                <a:srgbClr val="000000"/>
              </a:solidFill>
              <a:effectLst/>
              <a:uFillTx/>
              <a:latin typeface="Arial"/>
            </a:endParaRPr>
          </a:p>
        </p:txBody>
      </p:sp>
      <p:sp>
        <p:nvSpPr>
          <p:cNvPr id="499" name="PlaceHolder 3"/>
          <p:cNvSpPr>
            <a:spLocks noGrp="1"/>
          </p:cNvSpPr>
          <p:nvPr>
            <p:ph type="sldNum" idx="96"/>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356FE360-20A1-4EB4-9CAA-76C708F1112A}" type="slidenum">
              <a:rPr lang="it-IT" sz="1200" b="0" u="none" strike="noStrike">
                <a:solidFill>
                  <a:srgbClr val="000000"/>
                </a:solidFill>
                <a:effectLst/>
                <a:uFillTx/>
                <a:latin typeface="Times New Roman"/>
              </a:rPr>
              <a:t>&lt;number&gt;</a:t>
            </a:fld>
            <a:endParaRPr lang="en-GB" sz="1200" b="0" u="none" strike="noStrike">
              <a:solidFill>
                <a:srgbClr val="000000"/>
              </a:solidFill>
              <a:effectLst/>
              <a:uFillTx/>
              <a:latin typeface="Times New Roman"/>
            </a:endParaRP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0" name="PlaceHolder 1"/>
          <p:cNvSpPr>
            <a:spLocks noGrp="1"/>
          </p:cNvSpPr>
          <p:nvPr>
            <p:ph type="sldImg"/>
          </p:nvPr>
        </p:nvSpPr>
        <p:spPr>
          <a:xfrm>
            <a:off x="685800" y="1143000"/>
            <a:ext cx="5486040" cy="3085920"/>
          </a:xfrm>
          <a:prstGeom prst="rect">
            <a:avLst/>
          </a:prstGeom>
          <a:ln w="0">
            <a:noFill/>
          </a:ln>
        </p:spPr>
      </p:sp>
      <p:sp>
        <p:nvSpPr>
          <p:cNvPr id="501"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lnSpc>
                <a:spcPct val="100000"/>
              </a:lnSpc>
              <a:buNone/>
            </a:pPr>
            <a:r>
              <a:rPr lang="it-IT" sz="2000" b="0" u="none" strike="noStrike">
                <a:solidFill>
                  <a:srgbClr val="000000"/>
                </a:solidFill>
                <a:effectLst/>
                <a:uFillTx/>
                <a:latin typeface="Arial"/>
              </a:rPr>
              <a:t>13)1</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14)1</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15)2</a:t>
            </a:r>
            <a:endParaRPr lang="en-GB" sz="2000" b="0" u="none" strike="noStrike">
              <a:solidFill>
                <a:srgbClr val="000000"/>
              </a:solidFill>
              <a:effectLst/>
              <a:uFillTx/>
              <a:latin typeface="Arial"/>
            </a:endParaRPr>
          </a:p>
          <a:p>
            <a:pPr indent="0" algn="l">
              <a:lnSpc>
                <a:spcPct val="100000"/>
              </a:lnSpc>
              <a:buNone/>
            </a:pPr>
            <a:endParaRPr lang="en-GB" sz="2000" b="0" u="none" strike="noStrike">
              <a:solidFill>
                <a:srgbClr val="000000"/>
              </a:solidFill>
              <a:effectLst/>
              <a:uFillTx/>
              <a:latin typeface="Arial"/>
            </a:endParaRPr>
          </a:p>
        </p:txBody>
      </p:sp>
      <p:sp>
        <p:nvSpPr>
          <p:cNvPr id="502" name="PlaceHolder 3"/>
          <p:cNvSpPr>
            <a:spLocks noGrp="1"/>
          </p:cNvSpPr>
          <p:nvPr>
            <p:ph type="sldNum" idx="97"/>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FCC0F227-F132-4E04-AB14-FEA62EDA8210}" type="slidenum">
              <a:rPr lang="it-IT" sz="1200" b="0" u="none" strike="noStrike">
                <a:solidFill>
                  <a:srgbClr val="000000"/>
                </a:solidFill>
                <a:effectLst/>
                <a:uFillTx/>
                <a:latin typeface="Times New Roman"/>
              </a:rPr>
              <a:t>&lt;number&gt;</a:t>
            </a:fld>
            <a:endParaRPr lang="en-GB" sz="1200" b="0" u="none" strike="noStrike">
              <a:solidFill>
                <a:srgbClr val="000000"/>
              </a:solidFill>
              <a:effectLst/>
              <a:uFillTx/>
              <a:latin typeface="Times New Roman"/>
            </a:endParaRP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3" name="PlaceHolder 1"/>
          <p:cNvSpPr>
            <a:spLocks noGrp="1"/>
          </p:cNvSpPr>
          <p:nvPr>
            <p:ph type="sldImg"/>
          </p:nvPr>
        </p:nvSpPr>
        <p:spPr>
          <a:xfrm>
            <a:off x="685800" y="1143000"/>
            <a:ext cx="5486040" cy="3085920"/>
          </a:xfrm>
          <a:prstGeom prst="rect">
            <a:avLst/>
          </a:prstGeom>
          <a:ln w="0">
            <a:noFill/>
          </a:ln>
        </p:spPr>
      </p:sp>
      <p:sp>
        <p:nvSpPr>
          <p:cNvPr id="504"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lnSpc>
                <a:spcPct val="100000"/>
              </a:lnSpc>
              <a:buNone/>
            </a:pPr>
            <a:r>
              <a:rPr lang="it-IT" sz="2000" b="0" u="none" strike="noStrike">
                <a:solidFill>
                  <a:srgbClr val="000000"/>
                </a:solidFill>
                <a:effectLst/>
                <a:uFillTx/>
                <a:latin typeface="Arial"/>
              </a:rPr>
              <a:t>16)1</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17)3</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18)2</a:t>
            </a:r>
            <a:endParaRPr lang="en-GB" sz="2000" b="0" u="none" strike="noStrike">
              <a:solidFill>
                <a:srgbClr val="000000"/>
              </a:solidFill>
              <a:effectLst/>
              <a:uFillTx/>
              <a:latin typeface="Arial"/>
            </a:endParaRPr>
          </a:p>
          <a:p>
            <a:pPr indent="0" algn="l">
              <a:lnSpc>
                <a:spcPct val="100000"/>
              </a:lnSpc>
              <a:buNone/>
            </a:pPr>
            <a:endParaRPr lang="en-GB" sz="2000" b="0" u="none" strike="noStrike">
              <a:solidFill>
                <a:srgbClr val="000000"/>
              </a:solidFill>
              <a:effectLst/>
              <a:uFillTx/>
              <a:latin typeface="Arial"/>
            </a:endParaRPr>
          </a:p>
        </p:txBody>
      </p:sp>
      <p:sp>
        <p:nvSpPr>
          <p:cNvPr id="505" name="PlaceHolder 3"/>
          <p:cNvSpPr>
            <a:spLocks noGrp="1"/>
          </p:cNvSpPr>
          <p:nvPr>
            <p:ph type="sldNum" idx="98"/>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5EA2D8D0-AD74-4FD9-924B-D43FD7421C82}" type="slidenum">
              <a:rPr lang="it-IT" sz="1200" b="0" u="none" strike="noStrike">
                <a:solidFill>
                  <a:srgbClr val="000000"/>
                </a:solidFill>
                <a:effectLst/>
                <a:uFillTx/>
                <a:latin typeface="Times New Roman"/>
              </a:rPr>
              <a:t>&lt;number&gt;</a:t>
            </a:fld>
            <a:endParaRPr lang="en-GB" sz="1200" b="0" u="none" strike="noStrike">
              <a:solidFill>
                <a:srgbClr val="000000"/>
              </a:solidFill>
              <a:effectLst/>
              <a:uFillTx/>
              <a:latin typeface="Times New Roman"/>
            </a:endParaRP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6" name="PlaceHolder 1"/>
          <p:cNvSpPr>
            <a:spLocks noGrp="1"/>
          </p:cNvSpPr>
          <p:nvPr>
            <p:ph type="sldImg"/>
          </p:nvPr>
        </p:nvSpPr>
        <p:spPr>
          <a:xfrm>
            <a:off x="685800" y="1143000"/>
            <a:ext cx="5486040" cy="3085920"/>
          </a:xfrm>
          <a:prstGeom prst="rect">
            <a:avLst/>
          </a:prstGeom>
          <a:ln w="0">
            <a:noFill/>
          </a:ln>
        </p:spPr>
      </p:sp>
      <p:sp>
        <p:nvSpPr>
          <p:cNvPr id="507"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lnSpc>
                <a:spcPct val="100000"/>
              </a:lnSpc>
              <a:buNone/>
            </a:pPr>
            <a:r>
              <a:rPr lang="it-IT" sz="2000" b="0" u="none" strike="noStrike">
                <a:solidFill>
                  <a:srgbClr val="000000"/>
                </a:solidFill>
                <a:effectLst/>
                <a:uFillTx/>
                <a:latin typeface="Arial"/>
              </a:rPr>
              <a:t>19)2</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20)3</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21)1</a:t>
            </a:r>
            <a:endParaRPr lang="en-GB" sz="2000" b="0" u="none" strike="noStrike">
              <a:solidFill>
                <a:srgbClr val="000000"/>
              </a:solidFill>
              <a:effectLst/>
              <a:uFillTx/>
              <a:latin typeface="Arial"/>
            </a:endParaRPr>
          </a:p>
          <a:p>
            <a:pPr indent="0" algn="l">
              <a:lnSpc>
                <a:spcPct val="100000"/>
              </a:lnSpc>
              <a:buNone/>
            </a:pPr>
            <a:endParaRPr lang="en-GB" sz="2000" b="0" u="none" strike="noStrike">
              <a:solidFill>
                <a:srgbClr val="000000"/>
              </a:solidFill>
              <a:effectLst/>
              <a:uFillTx/>
              <a:latin typeface="Arial"/>
            </a:endParaRPr>
          </a:p>
        </p:txBody>
      </p:sp>
      <p:sp>
        <p:nvSpPr>
          <p:cNvPr id="508" name="PlaceHolder 3"/>
          <p:cNvSpPr>
            <a:spLocks noGrp="1"/>
          </p:cNvSpPr>
          <p:nvPr>
            <p:ph type="sldNum" idx="99"/>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D0DCD8B8-3B31-4C9E-A7C2-3428A12F6478}" type="slidenum">
              <a:rPr lang="it-IT" sz="1200" b="0" u="none" strike="noStrike">
                <a:solidFill>
                  <a:srgbClr val="000000"/>
                </a:solidFill>
                <a:effectLst/>
                <a:uFillTx/>
                <a:latin typeface="Times New Roman"/>
              </a:rPr>
              <a:t>&lt;number&gt;</a:t>
            </a:fld>
            <a:endParaRPr lang="en-GB" sz="1200" b="0" u="none" strike="noStrike">
              <a:solidFill>
                <a:srgbClr val="000000"/>
              </a:solidFill>
              <a:effectLst/>
              <a:uFillTx/>
              <a:latin typeface="Times New Roman"/>
            </a:endParaRP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9" name="PlaceHolder 1"/>
          <p:cNvSpPr>
            <a:spLocks noGrp="1"/>
          </p:cNvSpPr>
          <p:nvPr>
            <p:ph type="sldImg"/>
          </p:nvPr>
        </p:nvSpPr>
        <p:spPr>
          <a:xfrm>
            <a:off x="685800" y="1143000"/>
            <a:ext cx="5486040" cy="3085920"/>
          </a:xfrm>
          <a:prstGeom prst="rect">
            <a:avLst/>
          </a:prstGeom>
          <a:ln w="0">
            <a:noFill/>
          </a:ln>
        </p:spPr>
      </p:sp>
      <p:sp>
        <p:nvSpPr>
          <p:cNvPr id="510"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lnSpc>
                <a:spcPct val="100000"/>
              </a:lnSpc>
              <a:buNone/>
            </a:pPr>
            <a:r>
              <a:rPr lang="it-IT" sz="2000" b="0" u="none" strike="noStrike">
                <a:solidFill>
                  <a:srgbClr val="000000"/>
                </a:solidFill>
                <a:effectLst/>
                <a:uFillTx/>
                <a:latin typeface="Arial"/>
              </a:rPr>
              <a:t>22)2</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23)3</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24)2</a:t>
            </a:r>
            <a:endParaRPr lang="en-GB" sz="2000" b="0" u="none" strike="noStrike">
              <a:solidFill>
                <a:srgbClr val="000000"/>
              </a:solidFill>
              <a:effectLst/>
              <a:uFillTx/>
              <a:latin typeface="Arial"/>
            </a:endParaRPr>
          </a:p>
          <a:p>
            <a:pPr indent="0" algn="l">
              <a:lnSpc>
                <a:spcPct val="100000"/>
              </a:lnSpc>
              <a:buNone/>
            </a:pPr>
            <a:endParaRPr lang="en-GB" sz="2000" b="0" u="none" strike="noStrike">
              <a:solidFill>
                <a:srgbClr val="000000"/>
              </a:solidFill>
              <a:effectLst/>
              <a:uFillTx/>
              <a:latin typeface="Arial"/>
            </a:endParaRPr>
          </a:p>
          <a:p>
            <a:pPr indent="0" algn="l">
              <a:lnSpc>
                <a:spcPct val="100000"/>
              </a:lnSpc>
              <a:buNone/>
            </a:pPr>
            <a:endParaRPr lang="en-GB" sz="2000" b="0" u="none" strike="noStrike">
              <a:solidFill>
                <a:srgbClr val="000000"/>
              </a:solidFill>
              <a:effectLst/>
              <a:uFillTx/>
              <a:latin typeface="Arial"/>
            </a:endParaRPr>
          </a:p>
        </p:txBody>
      </p:sp>
      <p:sp>
        <p:nvSpPr>
          <p:cNvPr id="511" name="PlaceHolder 3"/>
          <p:cNvSpPr>
            <a:spLocks noGrp="1"/>
          </p:cNvSpPr>
          <p:nvPr>
            <p:ph type="sldNum" idx="100"/>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5D791B19-C8E7-4FDF-B368-D5A8819FC781}" type="slidenum">
              <a:rPr lang="it-IT" sz="1200" b="0" u="none" strike="noStrike">
                <a:solidFill>
                  <a:srgbClr val="000000"/>
                </a:solidFill>
                <a:effectLst/>
                <a:uFillTx/>
                <a:latin typeface="Times New Roman"/>
              </a:rPr>
              <a:t>&lt;number&gt;</a:t>
            </a:fld>
            <a:endParaRPr lang="en-GB" sz="1200" b="0" u="none" strike="noStrike">
              <a:solidFill>
                <a:srgbClr val="000000"/>
              </a:solidFill>
              <a:effectLst/>
              <a:uFillTx/>
              <a:latin typeface="Times New Roman"/>
            </a:endParaRP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2" name="PlaceHolder 1"/>
          <p:cNvSpPr>
            <a:spLocks noGrp="1"/>
          </p:cNvSpPr>
          <p:nvPr>
            <p:ph type="sldImg"/>
          </p:nvPr>
        </p:nvSpPr>
        <p:spPr>
          <a:xfrm>
            <a:off x="685800" y="1143000"/>
            <a:ext cx="5486040" cy="3085920"/>
          </a:xfrm>
          <a:prstGeom prst="rect">
            <a:avLst/>
          </a:prstGeom>
          <a:ln w="0">
            <a:noFill/>
          </a:ln>
        </p:spPr>
      </p:sp>
      <p:sp>
        <p:nvSpPr>
          <p:cNvPr id="513"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lnSpc>
                <a:spcPct val="100000"/>
              </a:lnSpc>
              <a:buNone/>
            </a:pPr>
            <a:r>
              <a:rPr lang="it-IT" sz="2000" b="0" u="none" strike="noStrike">
                <a:solidFill>
                  <a:srgbClr val="000000"/>
                </a:solidFill>
                <a:effectLst/>
                <a:uFillTx/>
                <a:latin typeface="Arial"/>
              </a:rPr>
              <a:t>25)1</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26)1</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27)2</a:t>
            </a:r>
            <a:endParaRPr lang="en-GB" sz="2000" b="0" u="none" strike="noStrike">
              <a:solidFill>
                <a:srgbClr val="000000"/>
              </a:solidFill>
              <a:effectLst/>
              <a:uFillTx/>
              <a:latin typeface="Arial"/>
            </a:endParaRPr>
          </a:p>
          <a:p>
            <a:pPr indent="0" algn="l">
              <a:lnSpc>
                <a:spcPct val="100000"/>
              </a:lnSpc>
              <a:buNone/>
            </a:pPr>
            <a:endParaRPr lang="en-GB" sz="2000" b="0" u="none" strike="noStrike">
              <a:solidFill>
                <a:srgbClr val="000000"/>
              </a:solidFill>
              <a:effectLst/>
              <a:uFillTx/>
              <a:latin typeface="Arial"/>
            </a:endParaRPr>
          </a:p>
        </p:txBody>
      </p:sp>
      <p:sp>
        <p:nvSpPr>
          <p:cNvPr id="514" name="PlaceHolder 3"/>
          <p:cNvSpPr>
            <a:spLocks noGrp="1"/>
          </p:cNvSpPr>
          <p:nvPr>
            <p:ph type="sldNum" idx="101"/>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633C83C2-E94E-4E06-8EEA-5D5B748E3889}" type="slidenum">
              <a:rPr lang="it-IT" sz="1200" b="0" u="none" strike="noStrike">
                <a:solidFill>
                  <a:srgbClr val="000000"/>
                </a:solidFill>
                <a:effectLst/>
                <a:uFillTx/>
                <a:latin typeface="Times New Roman"/>
              </a:rPr>
              <a:t>&lt;number&gt;</a:t>
            </a:fld>
            <a:endParaRPr lang="en-GB" sz="1200" b="0" u="none" strike="noStrike">
              <a:solidFill>
                <a:srgbClr val="000000"/>
              </a:solidFill>
              <a:effectLst/>
              <a:uFillTx/>
              <a:latin typeface="Times New Roman"/>
            </a:endParaRP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5" name="PlaceHolder 1"/>
          <p:cNvSpPr>
            <a:spLocks noGrp="1"/>
          </p:cNvSpPr>
          <p:nvPr>
            <p:ph type="sldImg"/>
          </p:nvPr>
        </p:nvSpPr>
        <p:spPr>
          <a:xfrm>
            <a:off x="685800" y="1143000"/>
            <a:ext cx="5486040" cy="3085920"/>
          </a:xfrm>
          <a:prstGeom prst="rect">
            <a:avLst/>
          </a:prstGeom>
          <a:ln w="0">
            <a:noFill/>
          </a:ln>
        </p:spPr>
      </p:sp>
      <p:sp>
        <p:nvSpPr>
          <p:cNvPr id="516"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GB" sz="1800" b="0" u="none" strike="noStrike">
              <a:solidFill>
                <a:srgbClr val="000000"/>
              </a:solidFill>
              <a:effectLst/>
              <a:uFillTx/>
              <a:latin typeface="Arial"/>
            </a:endParaRPr>
          </a:p>
        </p:txBody>
      </p:sp>
      <p:sp>
        <p:nvSpPr>
          <p:cNvPr id="517" name="PlaceHolder 3"/>
          <p:cNvSpPr>
            <a:spLocks noGrp="1"/>
          </p:cNvSpPr>
          <p:nvPr>
            <p:ph type="sldNum" idx="102"/>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E0FDDB10-E232-444E-AAE6-5575354F56F8}" type="slidenum">
              <a:rPr lang="it-IT" sz="1200" b="0" u="none" strike="noStrike">
                <a:solidFill>
                  <a:srgbClr val="000000"/>
                </a:solidFill>
                <a:effectLst/>
                <a:uFillTx/>
                <a:latin typeface="Times New Roman"/>
              </a:rPr>
              <a:t>&lt;number&gt;</a:t>
            </a:fld>
            <a:endParaRPr lang="en-GB" sz="1200" b="0" u="none" strike="noStrike">
              <a:solidFill>
                <a:srgbClr val="000000"/>
              </a:solidFill>
              <a:effectLst/>
              <a:uFillTx/>
              <a:latin typeface="Times New Roman"/>
            </a:endParaRP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8" name="PlaceHolder 1"/>
          <p:cNvSpPr>
            <a:spLocks noGrp="1"/>
          </p:cNvSpPr>
          <p:nvPr>
            <p:ph type="sldImg"/>
          </p:nvPr>
        </p:nvSpPr>
        <p:spPr>
          <a:xfrm>
            <a:off x="685800" y="1143000"/>
            <a:ext cx="5486040" cy="3085920"/>
          </a:xfrm>
          <a:prstGeom prst="rect">
            <a:avLst/>
          </a:prstGeom>
          <a:ln w="0">
            <a:noFill/>
          </a:ln>
        </p:spPr>
      </p:sp>
      <p:sp>
        <p:nvSpPr>
          <p:cNvPr id="519"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lnSpc>
                <a:spcPct val="100000"/>
              </a:lnSpc>
              <a:buNone/>
            </a:pPr>
            <a:r>
              <a:rPr lang="it-IT" sz="2000" b="0" u="none" strike="noStrike">
                <a:solidFill>
                  <a:srgbClr val="000000"/>
                </a:solidFill>
                <a:effectLst/>
                <a:uFillTx/>
                <a:latin typeface="Arial"/>
              </a:rPr>
              <a:t>1)1</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2)3</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3)3</a:t>
            </a:r>
            <a:endParaRPr lang="en-GB" sz="2000" b="0" u="none" strike="noStrike">
              <a:solidFill>
                <a:srgbClr val="000000"/>
              </a:solidFill>
              <a:effectLst/>
              <a:uFillTx/>
              <a:latin typeface="Arial"/>
            </a:endParaRPr>
          </a:p>
        </p:txBody>
      </p:sp>
      <p:sp>
        <p:nvSpPr>
          <p:cNvPr id="520" name="PlaceHolder 3"/>
          <p:cNvSpPr>
            <a:spLocks noGrp="1"/>
          </p:cNvSpPr>
          <p:nvPr>
            <p:ph type="sldNum" idx="103"/>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FA3A4C5B-B64A-4A17-A1D7-197118A745D2}" type="slidenum">
              <a:rPr lang="it-IT" sz="1200" b="0" u="none" strike="noStrike">
                <a:solidFill>
                  <a:srgbClr val="000000"/>
                </a:solidFill>
                <a:effectLst/>
                <a:uFillTx/>
                <a:latin typeface="Times New Roman"/>
              </a:rPr>
              <a:t>&lt;number&gt;</a:t>
            </a:fld>
            <a:endParaRPr lang="en-GB" sz="1200" b="0" u="none" strike="noStrike">
              <a:solidFill>
                <a:srgbClr val="000000"/>
              </a:solidFill>
              <a:effectLst/>
              <a:uFillTx/>
              <a:latin typeface="Times New Roman"/>
            </a:endParaRP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1" name="PlaceHolder 1"/>
          <p:cNvSpPr>
            <a:spLocks noGrp="1"/>
          </p:cNvSpPr>
          <p:nvPr>
            <p:ph type="sldImg"/>
          </p:nvPr>
        </p:nvSpPr>
        <p:spPr>
          <a:xfrm>
            <a:off x="685800" y="1143000"/>
            <a:ext cx="5486040" cy="3085920"/>
          </a:xfrm>
          <a:prstGeom prst="rect">
            <a:avLst/>
          </a:prstGeom>
          <a:ln w="0">
            <a:noFill/>
          </a:ln>
        </p:spPr>
      </p:sp>
      <p:sp>
        <p:nvSpPr>
          <p:cNvPr id="522"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lnSpc>
                <a:spcPct val="100000"/>
              </a:lnSpc>
              <a:buNone/>
            </a:pPr>
            <a:r>
              <a:rPr lang="it-IT" sz="2000" b="0" u="none" strike="noStrike">
                <a:solidFill>
                  <a:srgbClr val="000000"/>
                </a:solidFill>
                <a:effectLst/>
                <a:uFillTx/>
                <a:latin typeface="Arial"/>
              </a:rPr>
              <a:t>4)1</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5)1</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6)2</a:t>
            </a:r>
            <a:endParaRPr lang="en-GB" sz="2000" b="0" u="none" strike="noStrike">
              <a:solidFill>
                <a:srgbClr val="000000"/>
              </a:solidFill>
              <a:effectLst/>
              <a:uFillTx/>
              <a:latin typeface="Arial"/>
            </a:endParaRPr>
          </a:p>
        </p:txBody>
      </p:sp>
      <p:sp>
        <p:nvSpPr>
          <p:cNvPr id="523" name="PlaceHolder 3"/>
          <p:cNvSpPr>
            <a:spLocks noGrp="1"/>
          </p:cNvSpPr>
          <p:nvPr>
            <p:ph type="sldNum" idx="104"/>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3BEA5F7E-617D-44D0-9B0D-0E830CFAF1FE}" type="slidenum">
              <a:rPr lang="it-IT" sz="1200" b="0" u="none" strike="noStrike">
                <a:solidFill>
                  <a:srgbClr val="000000"/>
                </a:solidFill>
                <a:effectLst/>
                <a:uFillTx/>
                <a:latin typeface="Times New Roman"/>
              </a:rPr>
              <a:t>&lt;number&gt;</a:t>
            </a:fld>
            <a:endParaRPr lang="en-GB" sz="1200" b="0" u="none" strike="noStrike">
              <a:solidFill>
                <a:srgbClr val="000000"/>
              </a:solidFill>
              <a:effectLst/>
              <a:uFillTx/>
              <a:latin typeface="Times New Roman"/>
            </a:endParaRP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4" name="PlaceHolder 1"/>
          <p:cNvSpPr>
            <a:spLocks noGrp="1"/>
          </p:cNvSpPr>
          <p:nvPr>
            <p:ph type="sldImg"/>
          </p:nvPr>
        </p:nvSpPr>
        <p:spPr>
          <a:xfrm>
            <a:off x="685800" y="1143000"/>
            <a:ext cx="5486040" cy="3085920"/>
          </a:xfrm>
          <a:prstGeom prst="rect">
            <a:avLst/>
          </a:prstGeom>
          <a:ln w="0">
            <a:noFill/>
          </a:ln>
        </p:spPr>
      </p:sp>
      <p:sp>
        <p:nvSpPr>
          <p:cNvPr id="525"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lnSpc>
                <a:spcPct val="100000"/>
              </a:lnSpc>
              <a:buNone/>
            </a:pPr>
            <a:r>
              <a:rPr lang="it-IT" sz="2000" b="0" u="none" strike="noStrike">
                <a:solidFill>
                  <a:srgbClr val="000000"/>
                </a:solidFill>
                <a:effectLst/>
                <a:uFillTx/>
                <a:latin typeface="Arial"/>
              </a:rPr>
              <a:t>7)3</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8)2</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9)3</a:t>
            </a:r>
            <a:endParaRPr lang="en-GB" sz="2000" b="0" u="none" strike="noStrike">
              <a:solidFill>
                <a:srgbClr val="000000"/>
              </a:solidFill>
              <a:effectLst/>
              <a:uFillTx/>
              <a:latin typeface="Arial"/>
            </a:endParaRPr>
          </a:p>
        </p:txBody>
      </p:sp>
      <p:sp>
        <p:nvSpPr>
          <p:cNvPr id="526" name="PlaceHolder 3"/>
          <p:cNvSpPr>
            <a:spLocks noGrp="1"/>
          </p:cNvSpPr>
          <p:nvPr>
            <p:ph type="sldNum" idx="105"/>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8C530D95-248A-40FF-A929-604E0B341604}" type="slidenum">
              <a:rPr lang="it-IT" sz="1200" b="0" u="none" strike="noStrike">
                <a:solidFill>
                  <a:srgbClr val="000000"/>
                </a:solidFill>
                <a:effectLst/>
                <a:uFillTx/>
                <a:latin typeface="Times New Roman"/>
              </a:rPr>
              <a:t>&lt;number&gt;</a:t>
            </a:fld>
            <a:endParaRPr lang="en-GB" sz="1200" b="0" u="none" strike="noStrike">
              <a:solidFill>
                <a:srgbClr val="000000"/>
              </a:solidFill>
              <a:effectLst/>
              <a:uFillTx/>
              <a:latin typeface="Times New Roman"/>
            </a:endParaRP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7" name="PlaceHolder 1"/>
          <p:cNvSpPr>
            <a:spLocks noGrp="1"/>
          </p:cNvSpPr>
          <p:nvPr>
            <p:ph type="sldImg"/>
          </p:nvPr>
        </p:nvSpPr>
        <p:spPr>
          <a:xfrm>
            <a:off x="685800" y="1143000"/>
            <a:ext cx="5486040" cy="3085920"/>
          </a:xfrm>
          <a:prstGeom prst="rect">
            <a:avLst/>
          </a:prstGeom>
          <a:ln w="0">
            <a:noFill/>
          </a:ln>
        </p:spPr>
      </p:sp>
      <p:sp>
        <p:nvSpPr>
          <p:cNvPr id="528"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GB" sz="1800" b="0" u="none" strike="noStrike">
              <a:solidFill>
                <a:srgbClr val="000000"/>
              </a:solidFill>
              <a:effectLst/>
              <a:uFillTx/>
              <a:latin typeface="Arial"/>
            </a:endParaRPr>
          </a:p>
        </p:txBody>
      </p:sp>
      <p:sp>
        <p:nvSpPr>
          <p:cNvPr id="529" name="PlaceHolder 3"/>
          <p:cNvSpPr>
            <a:spLocks noGrp="1"/>
          </p:cNvSpPr>
          <p:nvPr>
            <p:ph type="sldNum" idx="106"/>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C50BFF06-136C-45C8-8D0D-63C7D26DF0BB}" type="slidenum">
              <a:rPr lang="it-IT" sz="1200" b="0" u="none" strike="noStrike">
                <a:solidFill>
                  <a:srgbClr val="000000"/>
                </a:solidFill>
                <a:effectLst/>
                <a:uFillTx/>
                <a:latin typeface="Times New Roman"/>
              </a:rPr>
              <a:t>&lt;number&gt;</a:t>
            </a:fld>
            <a:endParaRPr lang="en-GB" sz="1200" b="0" u="none" strike="noStrike">
              <a:solidFill>
                <a:srgbClr val="000000"/>
              </a:solidFill>
              <a:effectLst/>
              <a:uFillTx/>
              <a:latin typeface="Times New Roman"/>
            </a:endParaRP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0" name="PlaceHolder 1"/>
          <p:cNvSpPr>
            <a:spLocks noGrp="1"/>
          </p:cNvSpPr>
          <p:nvPr>
            <p:ph type="sldImg"/>
          </p:nvPr>
        </p:nvSpPr>
        <p:spPr>
          <a:xfrm>
            <a:off x="685800" y="1143000"/>
            <a:ext cx="5486040" cy="3085920"/>
          </a:xfrm>
          <a:prstGeom prst="rect">
            <a:avLst/>
          </a:prstGeom>
          <a:ln w="0">
            <a:noFill/>
          </a:ln>
        </p:spPr>
      </p:sp>
      <p:sp>
        <p:nvSpPr>
          <p:cNvPr id="531"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GB" sz="1800" b="0" u="none" strike="noStrike">
              <a:solidFill>
                <a:srgbClr val="000000"/>
              </a:solidFill>
              <a:effectLst/>
              <a:uFillTx/>
              <a:latin typeface="Arial"/>
            </a:endParaRPr>
          </a:p>
        </p:txBody>
      </p:sp>
      <p:sp>
        <p:nvSpPr>
          <p:cNvPr id="532" name="PlaceHolder 3"/>
          <p:cNvSpPr>
            <a:spLocks noGrp="1"/>
          </p:cNvSpPr>
          <p:nvPr>
            <p:ph type="sldNum" idx="107"/>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AC02BCEC-B4DA-4F90-9D62-3CF63589C2B7}" type="slidenum">
              <a:rPr lang="it-IT" sz="1200" b="0" u="none" strike="noStrike">
                <a:solidFill>
                  <a:srgbClr val="000000"/>
                </a:solidFill>
                <a:effectLst/>
                <a:uFillTx/>
                <a:latin typeface="Times New Roman"/>
              </a:rPr>
              <a:t>&lt;number&gt;</a:t>
            </a:fld>
            <a:endParaRPr lang="en-GB" sz="1200" b="0" u="none" strike="noStrike">
              <a:solidFill>
                <a:srgbClr val="000000"/>
              </a:solidFill>
              <a:effectLst/>
              <a:uFillTx/>
              <a:latin typeface="Times New Roman"/>
            </a:endParaRP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3" name="PlaceHolder 1"/>
          <p:cNvSpPr>
            <a:spLocks noGrp="1"/>
          </p:cNvSpPr>
          <p:nvPr>
            <p:ph type="sldImg"/>
          </p:nvPr>
        </p:nvSpPr>
        <p:spPr>
          <a:xfrm>
            <a:off x="685800" y="1143000"/>
            <a:ext cx="5486040" cy="3085920"/>
          </a:xfrm>
          <a:prstGeom prst="rect">
            <a:avLst/>
          </a:prstGeom>
          <a:ln w="0">
            <a:noFill/>
          </a:ln>
        </p:spPr>
      </p:sp>
      <p:sp>
        <p:nvSpPr>
          <p:cNvPr id="534"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lnSpc>
                <a:spcPct val="100000"/>
              </a:lnSpc>
              <a:buNone/>
            </a:pPr>
            <a:r>
              <a:rPr lang="it-IT" sz="2000" b="0" u="none" strike="noStrike">
                <a:solidFill>
                  <a:srgbClr val="000000"/>
                </a:solidFill>
                <a:effectLst/>
                <a:uFillTx/>
                <a:latin typeface="Arial"/>
              </a:rPr>
              <a:t>1)1</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2)1</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3)3</a:t>
            </a:r>
            <a:endParaRPr lang="en-GB" sz="2000" b="0" u="none" strike="noStrike">
              <a:solidFill>
                <a:srgbClr val="000000"/>
              </a:solidFill>
              <a:effectLst/>
              <a:uFillTx/>
              <a:latin typeface="Arial"/>
            </a:endParaRPr>
          </a:p>
        </p:txBody>
      </p:sp>
      <p:sp>
        <p:nvSpPr>
          <p:cNvPr id="535" name="PlaceHolder 3"/>
          <p:cNvSpPr>
            <a:spLocks noGrp="1"/>
          </p:cNvSpPr>
          <p:nvPr>
            <p:ph type="sldNum" idx="108"/>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08F275E4-F263-4A4E-A51F-F530D746D675}" type="slidenum">
              <a:rPr lang="it-IT" sz="1200" b="0" u="none" strike="noStrike">
                <a:solidFill>
                  <a:srgbClr val="000000"/>
                </a:solidFill>
                <a:effectLst/>
                <a:uFillTx/>
                <a:latin typeface="Times New Roman"/>
              </a:rPr>
              <a:t>&lt;number&gt;</a:t>
            </a:fld>
            <a:endParaRPr lang="en-GB" sz="1200" b="0" u="none" strike="noStrike">
              <a:solidFill>
                <a:srgbClr val="000000"/>
              </a:solidFill>
              <a:effectLst/>
              <a:uFillTx/>
              <a:latin typeface="Times New Roman"/>
            </a:endParaRP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6" name="PlaceHolder 1"/>
          <p:cNvSpPr>
            <a:spLocks noGrp="1"/>
          </p:cNvSpPr>
          <p:nvPr>
            <p:ph type="sldImg"/>
          </p:nvPr>
        </p:nvSpPr>
        <p:spPr>
          <a:xfrm>
            <a:off x="685800" y="1143000"/>
            <a:ext cx="5486040" cy="3085920"/>
          </a:xfrm>
          <a:prstGeom prst="rect">
            <a:avLst/>
          </a:prstGeom>
          <a:ln w="0">
            <a:noFill/>
          </a:ln>
        </p:spPr>
      </p:sp>
      <p:sp>
        <p:nvSpPr>
          <p:cNvPr id="537"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lnSpc>
                <a:spcPct val="100000"/>
              </a:lnSpc>
              <a:buNone/>
            </a:pPr>
            <a:r>
              <a:rPr lang="it-IT" sz="2000" b="0" u="none" strike="noStrike">
                <a:solidFill>
                  <a:srgbClr val="000000"/>
                </a:solidFill>
                <a:effectLst/>
                <a:uFillTx/>
                <a:latin typeface="Arial"/>
              </a:rPr>
              <a:t>4)2</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5)1</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6)2</a:t>
            </a:r>
            <a:endParaRPr lang="en-GB" sz="2000" b="0" u="none" strike="noStrike">
              <a:solidFill>
                <a:srgbClr val="000000"/>
              </a:solidFill>
              <a:effectLst/>
              <a:uFillTx/>
              <a:latin typeface="Arial"/>
            </a:endParaRPr>
          </a:p>
        </p:txBody>
      </p:sp>
      <p:sp>
        <p:nvSpPr>
          <p:cNvPr id="538" name="PlaceHolder 3"/>
          <p:cNvSpPr>
            <a:spLocks noGrp="1"/>
          </p:cNvSpPr>
          <p:nvPr>
            <p:ph type="sldNum" idx="109"/>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22B020FB-A828-4B5A-BF5A-58E74FF82F9F}" type="slidenum">
              <a:rPr lang="it-IT" sz="1200" b="0" u="none" strike="noStrike">
                <a:solidFill>
                  <a:srgbClr val="000000"/>
                </a:solidFill>
                <a:effectLst/>
                <a:uFillTx/>
                <a:latin typeface="Times New Roman"/>
              </a:rPr>
              <a:t>&lt;number&gt;</a:t>
            </a:fld>
            <a:endParaRPr lang="en-GB" sz="1200" b="0" u="none" strike="noStrike">
              <a:solidFill>
                <a:srgbClr val="000000"/>
              </a:solidFill>
              <a:effectLst/>
              <a:uFillTx/>
              <a:latin typeface="Times New Roman"/>
            </a:endParaRP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9" name="PlaceHolder 1"/>
          <p:cNvSpPr>
            <a:spLocks noGrp="1"/>
          </p:cNvSpPr>
          <p:nvPr>
            <p:ph type="sldImg"/>
          </p:nvPr>
        </p:nvSpPr>
        <p:spPr>
          <a:xfrm>
            <a:off x="685800" y="1143000"/>
            <a:ext cx="5486040" cy="3085920"/>
          </a:xfrm>
          <a:prstGeom prst="rect">
            <a:avLst/>
          </a:prstGeom>
          <a:ln w="0">
            <a:noFill/>
          </a:ln>
        </p:spPr>
      </p:sp>
      <p:sp>
        <p:nvSpPr>
          <p:cNvPr id="540"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GB" sz="1800" b="0" u="none" strike="noStrike">
              <a:solidFill>
                <a:srgbClr val="000000"/>
              </a:solidFill>
              <a:effectLst/>
              <a:uFillTx/>
              <a:latin typeface="Arial"/>
            </a:endParaRPr>
          </a:p>
        </p:txBody>
      </p:sp>
      <p:sp>
        <p:nvSpPr>
          <p:cNvPr id="541" name="PlaceHolder 3"/>
          <p:cNvSpPr>
            <a:spLocks noGrp="1"/>
          </p:cNvSpPr>
          <p:nvPr>
            <p:ph type="sldNum" idx="110"/>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6B876EC0-CBF5-446E-B948-4D505BF9DC04}" type="slidenum">
              <a:rPr lang="it-IT" sz="1200" b="0" u="none" strike="noStrike">
                <a:solidFill>
                  <a:srgbClr val="000000"/>
                </a:solidFill>
                <a:effectLst/>
                <a:uFillTx/>
                <a:latin typeface="Times New Roman"/>
              </a:rPr>
              <a:t>&lt;number&gt;</a:t>
            </a:fld>
            <a:endParaRPr lang="en-GB" sz="1200" b="0" u="none" strike="noStrike">
              <a:solidFill>
                <a:srgbClr val="000000"/>
              </a:solidFill>
              <a:effectLst/>
              <a:uFillTx/>
              <a:latin typeface="Times New Roman"/>
            </a:endParaRP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2" name="PlaceHolder 1"/>
          <p:cNvSpPr>
            <a:spLocks noGrp="1"/>
          </p:cNvSpPr>
          <p:nvPr>
            <p:ph type="sldImg"/>
          </p:nvPr>
        </p:nvSpPr>
        <p:spPr>
          <a:xfrm>
            <a:off x="685800" y="1143000"/>
            <a:ext cx="5486040" cy="3085920"/>
          </a:xfrm>
          <a:prstGeom prst="rect">
            <a:avLst/>
          </a:prstGeom>
          <a:ln w="0">
            <a:noFill/>
          </a:ln>
        </p:spPr>
      </p:sp>
      <p:sp>
        <p:nvSpPr>
          <p:cNvPr id="543"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buNone/>
            </a:pPr>
            <a:endParaRPr lang="en-GB" sz="1800" b="0" u="none" strike="noStrike">
              <a:solidFill>
                <a:srgbClr val="000000"/>
              </a:solidFill>
              <a:effectLst/>
              <a:uFillTx/>
              <a:latin typeface="Arial"/>
            </a:endParaRPr>
          </a:p>
        </p:txBody>
      </p:sp>
      <p:sp>
        <p:nvSpPr>
          <p:cNvPr id="544" name="PlaceHolder 3"/>
          <p:cNvSpPr>
            <a:spLocks noGrp="1"/>
          </p:cNvSpPr>
          <p:nvPr>
            <p:ph type="sldNum" idx="111"/>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83D383C0-DA89-430C-853E-6342AE9F4C8A}" type="slidenum">
              <a:rPr lang="it-IT" sz="1200" b="0" u="none" strike="noStrike">
                <a:solidFill>
                  <a:srgbClr val="000000"/>
                </a:solidFill>
                <a:effectLst/>
                <a:uFillTx/>
                <a:latin typeface="Times New Roman"/>
              </a:rPr>
              <a:t>&lt;number&gt;</a:t>
            </a:fld>
            <a:endParaRPr lang="en-GB" sz="1200" b="0" u="none" strike="noStrike">
              <a:solidFill>
                <a:srgbClr val="000000"/>
              </a:solidFill>
              <a:effectLst/>
              <a:uFillTx/>
              <a:latin typeface="Times New Roman"/>
            </a:endParaRP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5" name="PlaceHolder 1"/>
          <p:cNvSpPr>
            <a:spLocks noGrp="1"/>
          </p:cNvSpPr>
          <p:nvPr>
            <p:ph type="sldImg"/>
          </p:nvPr>
        </p:nvSpPr>
        <p:spPr>
          <a:xfrm>
            <a:off x="685800" y="1143000"/>
            <a:ext cx="5486040" cy="3085920"/>
          </a:xfrm>
          <a:prstGeom prst="rect">
            <a:avLst/>
          </a:prstGeom>
          <a:ln w="0">
            <a:noFill/>
          </a:ln>
        </p:spPr>
      </p:sp>
      <p:sp>
        <p:nvSpPr>
          <p:cNvPr id="546"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lnSpc>
                <a:spcPct val="100000"/>
              </a:lnSpc>
              <a:buNone/>
            </a:pPr>
            <a:r>
              <a:rPr lang="it-IT" sz="2000" b="0" u="none" strike="noStrike">
                <a:solidFill>
                  <a:srgbClr val="000000"/>
                </a:solidFill>
                <a:effectLst/>
                <a:uFillTx/>
                <a:latin typeface="Arial"/>
              </a:rPr>
              <a:t>1)2</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2)1</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3)1</a:t>
            </a:r>
            <a:endParaRPr lang="en-GB" sz="2000" b="0" u="none" strike="noStrike">
              <a:solidFill>
                <a:srgbClr val="000000"/>
              </a:solidFill>
              <a:effectLst/>
              <a:uFillTx/>
              <a:latin typeface="Arial"/>
            </a:endParaRPr>
          </a:p>
        </p:txBody>
      </p:sp>
      <p:sp>
        <p:nvSpPr>
          <p:cNvPr id="547" name="PlaceHolder 3"/>
          <p:cNvSpPr>
            <a:spLocks noGrp="1"/>
          </p:cNvSpPr>
          <p:nvPr>
            <p:ph type="sldNum" idx="112"/>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16F069BA-6732-4450-9469-331B8F611759}" type="slidenum">
              <a:rPr lang="it-IT" sz="1200" b="0" u="none" strike="noStrike">
                <a:solidFill>
                  <a:srgbClr val="000000"/>
                </a:solidFill>
                <a:effectLst/>
                <a:uFillTx/>
                <a:latin typeface="Times New Roman"/>
              </a:rPr>
              <a:t>&lt;number&gt;</a:t>
            </a:fld>
            <a:endParaRPr lang="en-GB" sz="1200" b="0" u="none" strike="noStrike">
              <a:solidFill>
                <a:srgbClr val="000000"/>
              </a:solidFill>
              <a:effectLst/>
              <a:uFillTx/>
              <a:latin typeface="Times New Roman"/>
            </a:endParaRP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8" name="PlaceHolder 1"/>
          <p:cNvSpPr>
            <a:spLocks noGrp="1"/>
          </p:cNvSpPr>
          <p:nvPr>
            <p:ph type="sldImg"/>
          </p:nvPr>
        </p:nvSpPr>
        <p:spPr>
          <a:xfrm>
            <a:off x="685800" y="1143000"/>
            <a:ext cx="5486040" cy="3085920"/>
          </a:xfrm>
          <a:prstGeom prst="rect">
            <a:avLst/>
          </a:prstGeom>
          <a:ln w="0">
            <a:noFill/>
          </a:ln>
        </p:spPr>
      </p:sp>
      <p:sp>
        <p:nvSpPr>
          <p:cNvPr id="549"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lnSpc>
                <a:spcPct val="100000"/>
              </a:lnSpc>
              <a:buNone/>
            </a:pPr>
            <a:r>
              <a:rPr lang="it-IT" sz="2000" b="0" u="none" strike="noStrike">
                <a:solidFill>
                  <a:srgbClr val="000000"/>
                </a:solidFill>
                <a:effectLst/>
                <a:uFillTx/>
                <a:latin typeface="Arial"/>
              </a:rPr>
              <a:t>4)2</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5)3</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6)1</a:t>
            </a:r>
            <a:endParaRPr lang="en-GB" sz="2000" b="0" u="none" strike="noStrike">
              <a:solidFill>
                <a:srgbClr val="000000"/>
              </a:solidFill>
              <a:effectLst/>
              <a:uFillTx/>
              <a:latin typeface="Arial"/>
            </a:endParaRPr>
          </a:p>
        </p:txBody>
      </p:sp>
      <p:sp>
        <p:nvSpPr>
          <p:cNvPr id="550" name="PlaceHolder 3"/>
          <p:cNvSpPr>
            <a:spLocks noGrp="1"/>
          </p:cNvSpPr>
          <p:nvPr>
            <p:ph type="sldNum" idx="113"/>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28D4053E-7B22-4EA3-A02F-E7804A14345A}" type="slidenum">
              <a:rPr lang="it-IT" sz="1200" b="0" u="none" strike="noStrike">
                <a:solidFill>
                  <a:srgbClr val="000000"/>
                </a:solidFill>
                <a:effectLst/>
                <a:uFillTx/>
                <a:latin typeface="Times New Roman"/>
              </a:rPr>
              <a:t>&lt;number&gt;</a:t>
            </a:fld>
            <a:endParaRPr lang="en-GB" sz="1200" b="0" u="none" strike="noStrike">
              <a:solidFill>
                <a:srgbClr val="000000"/>
              </a:solidFill>
              <a:effectLst/>
              <a:uFillTx/>
              <a:latin typeface="Times New Roman"/>
            </a:endParaRP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1" name="PlaceHolder 1"/>
          <p:cNvSpPr>
            <a:spLocks noGrp="1"/>
          </p:cNvSpPr>
          <p:nvPr>
            <p:ph type="sldImg"/>
          </p:nvPr>
        </p:nvSpPr>
        <p:spPr>
          <a:xfrm>
            <a:off x="685800" y="1143000"/>
            <a:ext cx="5486040" cy="3085920"/>
          </a:xfrm>
          <a:prstGeom prst="rect">
            <a:avLst/>
          </a:prstGeom>
          <a:ln w="0">
            <a:noFill/>
          </a:ln>
        </p:spPr>
      </p:sp>
      <p:sp>
        <p:nvSpPr>
          <p:cNvPr id="552"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lnSpc>
                <a:spcPct val="100000"/>
              </a:lnSpc>
              <a:buNone/>
            </a:pPr>
            <a:r>
              <a:rPr lang="it-IT" sz="2000" b="0" u="none" strike="noStrike">
                <a:solidFill>
                  <a:srgbClr val="000000"/>
                </a:solidFill>
                <a:effectLst/>
                <a:uFillTx/>
                <a:latin typeface="Arial"/>
              </a:rPr>
              <a:t>7)1</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8)3</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9)2</a:t>
            </a:r>
            <a:endParaRPr lang="en-GB" sz="2000" b="0" u="none" strike="noStrike">
              <a:solidFill>
                <a:srgbClr val="000000"/>
              </a:solidFill>
              <a:effectLst/>
              <a:uFillTx/>
              <a:latin typeface="Arial"/>
            </a:endParaRPr>
          </a:p>
        </p:txBody>
      </p:sp>
      <p:sp>
        <p:nvSpPr>
          <p:cNvPr id="553" name="PlaceHolder 3"/>
          <p:cNvSpPr>
            <a:spLocks noGrp="1"/>
          </p:cNvSpPr>
          <p:nvPr>
            <p:ph type="sldNum" idx="114"/>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E07DEC09-8451-45C8-A579-9B6904779D84}" type="slidenum">
              <a:rPr lang="it-IT" sz="1200" b="0" u="none" strike="noStrike">
                <a:solidFill>
                  <a:srgbClr val="000000"/>
                </a:solidFill>
                <a:effectLst/>
                <a:uFillTx/>
                <a:latin typeface="Times New Roman"/>
              </a:rPr>
              <a:t>&lt;number&gt;</a:t>
            </a:fld>
            <a:endParaRPr lang="en-GB" sz="1200" b="0" u="none" strike="noStrike">
              <a:solidFill>
                <a:srgbClr val="000000"/>
              </a:solidFill>
              <a:effectLst/>
              <a:uFillTx/>
              <a:latin typeface="Times New Roman"/>
            </a:endParaRP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4" name="PlaceHolder 1"/>
          <p:cNvSpPr>
            <a:spLocks noGrp="1"/>
          </p:cNvSpPr>
          <p:nvPr>
            <p:ph type="sldImg"/>
          </p:nvPr>
        </p:nvSpPr>
        <p:spPr>
          <a:xfrm>
            <a:off x="685800" y="1143000"/>
            <a:ext cx="5486040" cy="3085920"/>
          </a:xfrm>
          <a:prstGeom prst="rect">
            <a:avLst/>
          </a:prstGeom>
          <a:ln w="0">
            <a:noFill/>
          </a:ln>
        </p:spPr>
      </p:sp>
      <p:sp>
        <p:nvSpPr>
          <p:cNvPr id="555"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lnSpc>
                <a:spcPct val="100000"/>
              </a:lnSpc>
              <a:buNone/>
            </a:pPr>
            <a:r>
              <a:rPr lang="it-IT" sz="2000" b="0" u="none" strike="noStrike">
                <a:solidFill>
                  <a:srgbClr val="000000"/>
                </a:solidFill>
                <a:effectLst/>
                <a:uFillTx/>
                <a:latin typeface="Arial"/>
              </a:rPr>
              <a:t>1)1</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2)1</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3)2</a:t>
            </a:r>
            <a:endParaRPr lang="en-GB" sz="2000" b="0" u="none" strike="noStrike">
              <a:solidFill>
                <a:srgbClr val="000000"/>
              </a:solidFill>
              <a:effectLst/>
              <a:uFillTx/>
              <a:latin typeface="Arial"/>
            </a:endParaRPr>
          </a:p>
          <a:p>
            <a:pPr indent="0" algn="l">
              <a:lnSpc>
                <a:spcPct val="100000"/>
              </a:lnSpc>
              <a:buNone/>
            </a:pPr>
            <a:endParaRPr lang="en-GB" sz="2000" b="0" u="none" strike="noStrike">
              <a:solidFill>
                <a:srgbClr val="000000"/>
              </a:solidFill>
              <a:effectLst/>
              <a:uFillTx/>
              <a:latin typeface="Arial"/>
            </a:endParaRPr>
          </a:p>
        </p:txBody>
      </p:sp>
      <p:sp>
        <p:nvSpPr>
          <p:cNvPr id="556" name="PlaceHolder 3"/>
          <p:cNvSpPr>
            <a:spLocks noGrp="1"/>
          </p:cNvSpPr>
          <p:nvPr>
            <p:ph type="sldNum" idx="115"/>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F7DEB0F2-4A8C-45A2-9A96-C52B5517DAB7}" type="slidenum">
              <a:rPr lang="it-IT" sz="1200" b="0" u="none" strike="noStrike">
                <a:solidFill>
                  <a:srgbClr val="000000"/>
                </a:solidFill>
                <a:effectLst/>
                <a:uFillTx/>
                <a:latin typeface="Times New Roman"/>
              </a:rPr>
              <a:t>&lt;number&gt;</a:t>
            </a:fld>
            <a:endParaRPr lang="en-GB" sz="1200" b="0" u="none" strike="noStrike">
              <a:solidFill>
                <a:srgbClr val="000000"/>
              </a:solidFill>
              <a:effectLst/>
              <a:uFillTx/>
              <a:latin typeface="Times New Roman"/>
            </a:endParaRP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7" name="PlaceHolder 1"/>
          <p:cNvSpPr>
            <a:spLocks noGrp="1"/>
          </p:cNvSpPr>
          <p:nvPr>
            <p:ph type="sldImg"/>
          </p:nvPr>
        </p:nvSpPr>
        <p:spPr>
          <a:xfrm>
            <a:off x="685800" y="1143000"/>
            <a:ext cx="5486040" cy="3085920"/>
          </a:xfrm>
          <a:prstGeom prst="rect">
            <a:avLst/>
          </a:prstGeom>
          <a:ln w="0">
            <a:noFill/>
          </a:ln>
        </p:spPr>
      </p:sp>
      <p:sp>
        <p:nvSpPr>
          <p:cNvPr id="558"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lnSpc>
                <a:spcPct val="100000"/>
              </a:lnSpc>
              <a:buNone/>
            </a:pPr>
            <a:r>
              <a:rPr lang="it-IT" sz="2000" b="0" u="none" strike="noStrike">
                <a:solidFill>
                  <a:srgbClr val="000000"/>
                </a:solidFill>
                <a:effectLst/>
                <a:uFillTx/>
                <a:latin typeface="Arial"/>
              </a:rPr>
              <a:t>4)2</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5)2</a:t>
            </a:r>
            <a:endParaRPr lang="en-GB" sz="2000" b="0" u="none" strike="noStrike">
              <a:solidFill>
                <a:srgbClr val="000000"/>
              </a:solidFill>
              <a:effectLst/>
              <a:uFillTx/>
              <a:latin typeface="Arial"/>
            </a:endParaRPr>
          </a:p>
          <a:p>
            <a:pPr indent="0" algn="l">
              <a:lnSpc>
                <a:spcPct val="100000"/>
              </a:lnSpc>
              <a:buNone/>
            </a:pPr>
            <a:r>
              <a:rPr lang="it-IT" sz="2000" b="0" u="none" strike="noStrike">
                <a:solidFill>
                  <a:srgbClr val="000000"/>
                </a:solidFill>
                <a:effectLst/>
                <a:uFillTx/>
                <a:latin typeface="Arial"/>
              </a:rPr>
              <a:t>6)3</a:t>
            </a:r>
            <a:endParaRPr lang="en-GB" sz="2000" b="0" u="none" strike="noStrike">
              <a:solidFill>
                <a:srgbClr val="000000"/>
              </a:solidFill>
              <a:effectLst/>
              <a:uFillTx/>
              <a:latin typeface="Arial"/>
            </a:endParaRPr>
          </a:p>
          <a:p>
            <a:pPr indent="0" algn="l">
              <a:lnSpc>
                <a:spcPct val="100000"/>
              </a:lnSpc>
              <a:buNone/>
            </a:pPr>
            <a:endParaRPr lang="en-GB" sz="2000" b="0" u="none" strike="noStrike">
              <a:solidFill>
                <a:srgbClr val="000000"/>
              </a:solidFill>
              <a:effectLst/>
              <a:uFillTx/>
              <a:latin typeface="Arial"/>
            </a:endParaRPr>
          </a:p>
        </p:txBody>
      </p:sp>
      <p:sp>
        <p:nvSpPr>
          <p:cNvPr id="559" name="PlaceHolder 3"/>
          <p:cNvSpPr>
            <a:spLocks noGrp="1"/>
          </p:cNvSpPr>
          <p:nvPr>
            <p:ph type="sldNum" idx="116"/>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it-IT" sz="1200" b="0" u="none" strike="noStrike">
                <a:solidFill>
                  <a:srgbClr val="000000"/>
                </a:solidFill>
                <a:effectLst/>
                <a:uFillTx/>
                <a:latin typeface="Times New Roman"/>
              </a:defRPr>
            </a:lvl1pPr>
          </a:lstStyle>
          <a:p>
            <a:pPr indent="0" algn="r">
              <a:lnSpc>
                <a:spcPct val="100000"/>
              </a:lnSpc>
              <a:buNone/>
            </a:pPr>
            <a:fld id="{B46FF41C-8CEA-4B6F-98CB-3FE6EE5B6420}" type="slidenum">
              <a:rPr lang="it-IT" sz="1200" b="0" u="none" strike="noStrike">
                <a:solidFill>
                  <a:srgbClr val="000000"/>
                </a:solidFill>
                <a:effectLst/>
                <a:uFillTx/>
                <a:latin typeface="Times New Roman"/>
              </a:rPr>
              <a:t>&lt;number&gt;</a:t>
            </a:fld>
            <a:endParaRPr lang="en-GB" sz="1200" b="0" u="none" strike="noStrike">
              <a:solidFill>
                <a:srgbClr val="000000"/>
              </a:solidFill>
              <a:effectLst/>
              <a:uFillTx/>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with Picture">
    <p:bg>
      <p:bgPr>
        <a:solidFill>
          <a:schemeClr val="dk2"/>
        </a:solidFill>
      </p:bgPr>
    </p:bg>
    <p:spTree>
      <p:nvGrpSpPr>
        <p:cNvPr id="1" name=""/>
        <p:cNvGrpSpPr/>
        <p:nvPr/>
      </p:nvGrpSpPr>
      <p:grpSpPr>
        <a:xfrm>
          <a:off x="0" y="0"/>
          <a:ext cx="0" cy="0"/>
          <a:chOff x="0" y="0"/>
          <a:chExt cx="0" cy="0"/>
        </a:xfrm>
      </p:grpSpPr>
      <p:cxnSp>
        <p:nvCxnSpPr>
          <p:cNvPr id="2" name="Straight Connector 15"/>
          <p:cNvCxnSpPr/>
          <p:nvPr/>
        </p:nvCxnSpPr>
        <p:spPr>
          <a:xfrm flipH="1">
            <a:off x="394560" y="750960"/>
            <a:ext cx="11403000" cy="360"/>
          </a:xfrm>
          <a:prstGeom prst="straightConnector1">
            <a:avLst/>
          </a:prstGeom>
          <a:ln>
            <a:solidFill>
              <a:schemeClr val="dk1">
                <a:lumMod val="75000"/>
                <a:alpha val="34000"/>
              </a:schemeClr>
            </a:solidFill>
          </a:ln>
        </p:spPr>
      </p:cxnSp>
      <p:sp>
        <p:nvSpPr>
          <p:cNvPr id="3" name="PlaceHolder 1"/>
          <p:cNvSpPr>
            <a:spLocks noGrp="1"/>
          </p:cNvSpPr>
          <p:nvPr>
            <p:ph type="body" hasCustomPrompt="1"/>
          </p:nvPr>
        </p:nvSpPr>
        <p:spPr>
          <a:xfrm>
            <a:off x="6840" y="0"/>
            <a:ext cx="12191760" cy="6857640"/>
          </a:xfrm>
          <a:prstGeom prst="rect">
            <a:avLst/>
          </a:prstGeom>
          <a:blipFill rotWithShape="0">
            <a:blip r:embed="rId2">
              <a:alphaModFix amt="70000"/>
            </a:blip>
            <a:stretch/>
          </a:blipFill>
          <a:ln w="0">
            <a:noFill/>
          </a:ln>
        </p:spPr>
        <p:txBody>
          <a:bodyPr lIns="90000" tIns="45000" rIns="90000" bIns="45000" anchor="t">
            <a:noAutofit/>
          </a:bodyPr>
          <a:lstStyle>
            <a:lvl1pPr indent="0" algn="l" defTabSz="914400">
              <a:lnSpc>
                <a:spcPct val="100000"/>
              </a:lnSpc>
              <a:buNone/>
              <a:tabLst>
                <a:tab pos="0" algn="l"/>
              </a:tabLst>
              <a:defRPr lang="en-US" sz="1800" b="0" u="none" strike="noStrike">
                <a:solidFill>
                  <a:schemeClr val="lt1"/>
                </a:solidFill>
                <a:effectLst/>
                <a:uFillTx/>
                <a:latin typeface="Arial Nova Light"/>
              </a:defRPr>
            </a:lvl1pPr>
          </a:lstStyle>
          <a:p>
            <a:pPr indent="0" algn="l" defTabSz="914400">
              <a:lnSpc>
                <a:spcPct val="100000"/>
              </a:lnSpc>
              <a:buNone/>
              <a:tabLst>
                <a:tab pos="0" algn="l"/>
              </a:tabLst>
            </a:pPr>
            <a:r>
              <a:rPr lang="en-US" sz="1800" b="0" u="none" strike="noStrike">
                <a:solidFill>
                  <a:schemeClr val="lt1"/>
                </a:solidFill>
                <a:effectLst/>
                <a:uFillTx/>
                <a:latin typeface="Arial Nova Light"/>
              </a:rPr>
              <a:t>   </a:t>
            </a:r>
            <a:endParaRPr lang="en-US" sz="1800" b="0" u="none" strike="noStrike">
              <a:solidFill>
                <a:schemeClr val="lt1"/>
              </a:solidFill>
              <a:effectLst/>
              <a:uFillTx/>
              <a:latin typeface="Arial Nova Light"/>
            </a:endParaRPr>
          </a:p>
        </p:txBody>
      </p:sp>
      <p:sp>
        <p:nvSpPr>
          <p:cNvPr id="4" name="PlaceHolder 2"/>
          <p:cNvSpPr>
            <a:spLocks noGrp="1"/>
          </p:cNvSpPr>
          <p:nvPr>
            <p:ph type="title"/>
          </p:nvPr>
        </p:nvSpPr>
        <p:spPr>
          <a:xfrm>
            <a:off x="0" y="0"/>
            <a:ext cx="6095520" cy="6857640"/>
          </a:xfrm>
          <a:prstGeom prst="rect">
            <a:avLst/>
          </a:prstGeom>
          <a:gradFill rotWithShape="0">
            <a:gsLst>
              <a:gs pos="18000">
                <a:srgbClr val="1D2030">
                  <a:alpha val="0"/>
                </a:srgbClr>
              </a:gs>
              <a:gs pos="42000">
                <a:srgbClr val="161824">
                  <a:alpha val="20000"/>
                </a:srgbClr>
              </a:gs>
              <a:gs pos="86000">
                <a:srgbClr val="19186A">
                  <a:alpha val="95000"/>
                </a:srgbClr>
              </a:gs>
              <a:gs pos="100000">
                <a:srgbClr val="0B0C12">
                  <a:alpha val="90000"/>
                </a:srgbClr>
              </a:gs>
            </a:gsLst>
            <a:lin ang="11400000"/>
          </a:gradFill>
          <a:ln w="0">
            <a:noFill/>
          </a:ln>
        </p:spPr>
        <p:txBody>
          <a:bodyPr lIns="365760" tIns="822960" rIns="914400" bIns="2286000" anchor="t">
            <a:noAutofit/>
          </a:bodyPr>
          <a:lstStyle>
            <a:lvl1pPr indent="0" algn="l" defTabSz="914400">
              <a:lnSpc>
                <a:spcPct val="85000"/>
              </a:lnSpc>
              <a:buNone/>
              <a:defRPr lang="it-IT" sz="5000" b="0" u="none" strike="noStrike">
                <a:solidFill>
                  <a:schemeClr val="lt1"/>
                </a:solidFill>
                <a:effectLst/>
                <a:uFillTx/>
                <a:latin typeface="Arial Nova Light"/>
              </a:defRPr>
            </a:lvl1pPr>
          </a:lstStyle>
          <a:p>
            <a:pPr indent="0" algn="l" defTabSz="914400">
              <a:lnSpc>
                <a:spcPct val="85000"/>
              </a:lnSpc>
              <a:buNone/>
            </a:pPr>
            <a:r>
              <a:rPr lang="it-IT" sz="5000" b="0" u="none" strike="noStrike">
                <a:solidFill>
                  <a:schemeClr val="lt1"/>
                </a:solidFill>
                <a:effectLst/>
                <a:uFillTx/>
                <a:latin typeface="Arial Nova Light"/>
              </a:rPr>
              <a:t>Fare clic per modificare lo stile del titolo dello schema</a:t>
            </a:r>
            <a:endParaRPr lang="en-US" sz="5000" b="0" u="none" strike="noStrike">
              <a:solidFill>
                <a:schemeClr val="lt1"/>
              </a:solidFill>
              <a:effectLst/>
              <a:uFillTx/>
              <a:latin typeface="Arial Nova Light"/>
            </a:endParaRPr>
          </a:p>
        </p:txBody>
      </p:sp>
      <p:sp>
        <p:nvSpPr>
          <p:cNvPr id="5" name="PlaceHolder 3"/>
          <p:cNvSpPr>
            <a:spLocks noGrp="1"/>
          </p:cNvSpPr>
          <p:nvPr>
            <p:ph type="dt" idx="1"/>
          </p:nvPr>
        </p:nvSpPr>
        <p:spPr>
          <a:xfrm>
            <a:off x="301680" y="210240"/>
            <a:ext cx="175896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&lt;date/time&gt;</a:t>
            </a:r>
            <a:endParaRPr lang="en-GB" sz="800" b="0" u="none" strike="noStrike">
              <a:solidFill>
                <a:srgbClr val="FFFFFF"/>
              </a:solidFill>
              <a:effectLst/>
              <a:uFillTx/>
              <a:latin typeface="Times New Roman"/>
            </a:endParaRPr>
          </a:p>
        </p:txBody>
      </p:sp>
      <p:sp>
        <p:nvSpPr>
          <p:cNvPr id="6" name="PlaceHolder 4"/>
          <p:cNvSpPr>
            <a:spLocks noGrp="1"/>
          </p:cNvSpPr>
          <p:nvPr>
            <p:ph type="ftr" idx="2"/>
          </p:nvPr>
        </p:nvSpPr>
        <p:spPr>
          <a:xfrm>
            <a:off x="7622640" y="210240"/>
            <a:ext cx="250884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&lt;footer&gt;</a:t>
            </a:r>
            <a:endParaRPr lang="en-GB" sz="800" b="0" u="none" strike="noStrike">
              <a:solidFill>
                <a:srgbClr val="FFFFFF"/>
              </a:solidFill>
              <a:effectLst/>
              <a:uFillTx/>
              <a:latin typeface="Times New Roman"/>
            </a:endParaRPr>
          </a:p>
        </p:txBody>
      </p:sp>
      <p:sp>
        <p:nvSpPr>
          <p:cNvPr id="7" name="PlaceHolder 5"/>
          <p:cNvSpPr>
            <a:spLocks noGrp="1"/>
          </p:cNvSpPr>
          <p:nvPr>
            <p:ph type="sldNum" idx="3"/>
          </p:nvPr>
        </p:nvSpPr>
        <p:spPr>
          <a:xfrm>
            <a:off x="11300400" y="210240"/>
            <a:ext cx="605160" cy="365400"/>
          </a:xfrm>
          <a:prstGeom prst="rect">
            <a:avLst/>
          </a:prstGeom>
          <a:noFill/>
          <a:ln w="0">
            <a:noFill/>
          </a:ln>
        </p:spPr>
        <p:txBody>
          <a:bodyPr lIns="91440" tIns="45720" rIns="91440" bIns="45720" anchor="ctr">
            <a:noAutofit/>
          </a:bodyPr>
          <a:lstStyle>
            <a:lvl1pPr indent="0" algn="r" defTabSz="914400">
              <a:lnSpc>
                <a:spcPct val="100000"/>
              </a:lnSpc>
              <a:buNone/>
              <a:defRPr lang="en-US" sz="800" b="0" u="none" strike="noStrike">
                <a:solidFill>
                  <a:schemeClr val="lt1"/>
                </a:solidFill>
                <a:effectLst/>
                <a:uFillTx/>
                <a:latin typeface="Arial Nova Light"/>
              </a:defRPr>
            </a:lvl1pPr>
          </a:lstStyle>
          <a:p>
            <a:pPr indent="0" algn="r" defTabSz="914400">
              <a:lnSpc>
                <a:spcPct val="100000"/>
              </a:lnSpc>
              <a:buNone/>
            </a:pPr>
            <a:fld id="{F6B49DD9-0ABC-476D-8277-CB5C231878EE}" type="slidenum">
              <a:rPr lang="en-US" sz="800" b="0" u="none" strike="noStrike">
                <a:solidFill>
                  <a:schemeClr val="lt1"/>
                </a:solidFill>
                <a:effectLst/>
                <a:uFillTx/>
                <a:latin typeface="Arial Nova Light"/>
              </a:rPr>
              <a:t>&lt;number&gt;</a:t>
            </a:fld>
            <a:endParaRPr lang="en-GB" sz="800" b="0" u="none" strike="noStrike">
              <a:solidFill>
                <a:srgbClr val="FFFFFF"/>
              </a:solidFill>
              <a:effectLst/>
              <a:uFillTx/>
              <a:latin typeface="Times New Roman"/>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Picture">
    <p:bg>
      <p:bgPr>
        <a:solidFill>
          <a:schemeClr val="dk2"/>
        </a:solidFill>
      </p:bgPr>
    </p:bg>
    <p:spTree>
      <p:nvGrpSpPr>
        <p:cNvPr id="1" name=""/>
        <p:cNvGrpSpPr/>
        <p:nvPr/>
      </p:nvGrpSpPr>
      <p:grpSpPr>
        <a:xfrm>
          <a:off x="0" y="0"/>
          <a:ext cx="0" cy="0"/>
          <a:chOff x="0" y="0"/>
          <a:chExt cx="0" cy="0"/>
        </a:xfrm>
      </p:grpSpPr>
      <p:cxnSp>
        <p:nvCxnSpPr>
          <p:cNvPr id="8" name="Straight Connector 15"/>
          <p:cNvCxnSpPr/>
          <p:nvPr/>
        </p:nvCxnSpPr>
        <p:spPr>
          <a:xfrm flipH="1">
            <a:off x="394560" y="750960"/>
            <a:ext cx="11403000" cy="360"/>
          </a:xfrm>
          <a:prstGeom prst="straightConnector1">
            <a:avLst/>
          </a:prstGeom>
          <a:ln>
            <a:solidFill>
              <a:schemeClr val="dk1">
                <a:lumMod val="75000"/>
                <a:alpha val="34000"/>
              </a:schemeClr>
            </a:solidFill>
          </a:ln>
        </p:spPr>
      </p:cxnSp>
      <p:sp>
        <p:nvSpPr>
          <p:cNvPr id="9" name="PlaceHolder 1"/>
          <p:cNvSpPr>
            <a:spLocks noGrp="1"/>
          </p:cNvSpPr>
          <p:nvPr>
            <p:ph type="title"/>
          </p:nvPr>
        </p:nvSpPr>
        <p:spPr>
          <a:xfrm>
            <a:off x="301680" y="952560"/>
            <a:ext cx="3332520" cy="1581480"/>
          </a:xfrm>
          <a:prstGeom prst="rect">
            <a:avLst/>
          </a:prstGeom>
          <a:noFill/>
          <a:ln w="0">
            <a:noFill/>
          </a:ln>
        </p:spPr>
        <p:txBody>
          <a:bodyPr lIns="91440" tIns="45720" rIns="91440" bIns="45720" anchor="b">
            <a:noAutofit/>
          </a:bodyPr>
          <a:lstStyle>
            <a:lvl1pPr indent="0" algn="l" defTabSz="914400">
              <a:lnSpc>
                <a:spcPct val="85000"/>
              </a:lnSpc>
              <a:buNone/>
              <a:defRPr lang="it-IT" sz="2800" b="0" u="none" strike="noStrike">
                <a:solidFill>
                  <a:schemeClr val="lt1"/>
                </a:solidFill>
                <a:effectLst/>
                <a:uFillTx/>
                <a:latin typeface="Arial Nova Light"/>
              </a:defRPr>
            </a:lvl1pPr>
          </a:lstStyle>
          <a:p>
            <a:pPr indent="0" algn="l" defTabSz="914400">
              <a:lnSpc>
                <a:spcPct val="85000"/>
              </a:lnSpc>
              <a:buNone/>
            </a:pPr>
            <a:r>
              <a:rPr lang="it-IT" sz="2800" b="0" u="none" strike="noStrike">
                <a:solidFill>
                  <a:schemeClr val="lt1"/>
                </a:solidFill>
                <a:effectLst/>
                <a:uFillTx/>
                <a:latin typeface="Arial Nova Light"/>
              </a:rPr>
              <a:t>Fare clic per modificare lo stile del titolo dello schema</a:t>
            </a:r>
            <a:endParaRPr lang="en-US" sz="2800" b="0" u="none" strike="noStrike">
              <a:solidFill>
                <a:schemeClr val="lt1"/>
              </a:solidFill>
              <a:effectLst/>
              <a:uFillTx/>
              <a:latin typeface="Arial Nova Light"/>
            </a:endParaRPr>
          </a:p>
        </p:txBody>
      </p:sp>
      <p:sp>
        <p:nvSpPr>
          <p:cNvPr id="10" name="PlaceHolder 2"/>
          <p:cNvSpPr>
            <a:spLocks noGrp="1"/>
          </p:cNvSpPr>
          <p:nvPr>
            <p:ph type="dt" idx="4"/>
          </p:nvPr>
        </p:nvSpPr>
        <p:spPr>
          <a:xfrm>
            <a:off x="301680" y="205920"/>
            <a:ext cx="109692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&lt;date/time&gt;</a:t>
            </a:r>
            <a:endParaRPr lang="en-GB" sz="800" b="0" u="none" strike="noStrike">
              <a:solidFill>
                <a:srgbClr val="FFFFFF"/>
              </a:solidFill>
              <a:effectLst/>
              <a:uFillTx/>
              <a:latin typeface="Times New Roman"/>
            </a:endParaRPr>
          </a:p>
        </p:txBody>
      </p:sp>
      <p:sp>
        <p:nvSpPr>
          <p:cNvPr id="11" name="PlaceHolder 3"/>
          <p:cNvSpPr>
            <a:spLocks noGrp="1"/>
          </p:cNvSpPr>
          <p:nvPr>
            <p:ph type="ftr" idx="5"/>
          </p:nvPr>
        </p:nvSpPr>
        <p:spPr>
          <a:xfrm>
            <a:off x="1494360" y="207360"/>
            <a:ext cx="163908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&lt;footer&gt;</a:t>
            </a:r>
            <a:endParaRPr lang="en-GB" sz="800" b="0" u="none" strike="noStrike">
              <a:solidFill>
                <a:srgbClr val="FFFFFF"/>
              </a:solidFill>
              <a:effectLst/>
              <a:uFillTx/>
              <a:latin typeface="Times New Roman"/>
            </a:endParaRPr>
          </a:p>
        </p:txBody>
      </p:sp>
      <p:sp>
        <p:nvSpPr>
          <p:cNvPr id="12" name="PlaceHolder 4"/>
          <p:cNvSpPr>
            <a:spLocks noGrp="1"/>
          </p:cNvSpPr>
          <p:nvPr>
            <p:ph type="sldNum" idx="6"/>
          </p:nvPr>
        </p:nvSpPr>
        <p:spPr>
          <a:xfrm>
            <a:off x="3140640" y="210240"/>
            <a:ext cx="493560" cy="365400"/>
          </a:xfrm>
          <a:prstGeom prst="rect">
            <a:avLst/>
          </a:prstGeom>
          <a:noFill/>
          <a:ln w="0">
            <a:noFill/>
          </a:ln>
        </p:spPr>
        <p:txBody>
          <a:bodyPr lIns="91440" tIns="45720" rIns="91440" bIns="45720" anchor="ctr">
            <a:noAutofit/>
          </a:bodyPr>
          <a:lstStyle>
            <a:lvl1pPr indent="0" algn="r" defTabSz="914400">
              <a:lnSpc>
                <a:spcPct val="100000"/>
              </a:lnSpc>
              <a:buNone/>
              <a:defRPr lang="en-US" sz="800" b="0" u="none" strike="noStrike">
                <a:solidFill>
                  <a:schemeClr val="lt1"/>
                </a:solidFill>
                <a:effectLst/>
                <a:uFillTx/>
                <a:latin typeface="Arial Nova Light"/>
              </a:defRPr>
            </a:lvl1pPr>
          </a:lstStyle>
          <a:p>
            <a:pPr indent="0" algn="r" defTabSz="914400">
              <a:lnSpc>
                <a:spcPct val="100000"/>
              </a:lnSpc>
              <a:buNone/>
            </a:pPr>
            <a:fld id="{E4CEA2FC-8702-41AC-A110-AF227F98A295}" type="slidenum">
              <a:rPr lang="en-US" sz="800" b="0" u="none" strike="noStrike">
                <a:solidFill>
                  <a:schemeClr val="lt1"/>
                </a:solidFill>
                <a:effectLst/>
                <a:uFillTx/>
                <a:latin typeface="Arial Nova Light"/>
              </a:rPr>
              <a:t>&lt;number&gt;</a:t>
            </a:fld>
            <a:endParaRPr lang="en-GB" sz="800" b="0" u="none" strike="noStrike">
              <a:solidFill>
                <a:srgbClr val="FFFFFF"/>
              </a:solidFill>
              <a:effectLst/>
              <a:uFillTx/>
              <a:latin typeface="Times New Roman"/>
            </a:endParaRPr>
          </a:p>
        </p:txBody>
      </p:sp>
      <p:sp>
        <p:nvSpPr>
          <p:cNvPr id="13" name="PlaceHolder 5"/>
          <p:cNvSpPr>
            <a:spLocks noGrp="1"/>
          </p:cNvSpPr>
          <p:nvPr>
            <p:ph type="body"/>
          </p:nvPr>
        </p:nvSpPr>
        <p:spPr>
          <a:xfrm>
            <a:off x="301680" y="3099960"/>
            <a:ext cx="3332520" cy="3053880"/>
          </a:xfrm>
          <a:prstGeom prst="rect">
            <a:avLst/>
          </a:prstGeom>
          <a:noFill/>
          <a:ln w="0">
            <a:noFill/>
          </a:ln>
        </p:spPr>
        <p:txBody>
          <a:bodyPr lIns="91440" tIns="45720" rIns="91440" bIns="45720" anchor="t">
            <a:normAutofit/>
          </a:bodyPr>
          <a:lstStyle>
            <a:lvl1pPr indent="0" algn="l" defTabSz="914400">
              <a:tabLst>
                <a:tab pos="0" algn="l"/>
              </a:tabLst>
              <a:defRPr lang="it-IT" sz="1400" b="0" u="none" strike="noStrike">
                <a:solidFill>
                  <a:schemeClr val="lt1"/>
                </a:solidFill>
                <a:effectLst/>
                <a:uFillTx/>
                <a:latin typeface="Arial Nova Light"/>
              </a:defRPr>
            </a:lvl1pPr>
            <a:lvl2pPr indent="0" algn="l" defTabSz="914400">
              <a:tabLst>
                <a:tab pos="0" algn="l"/>
              </a:tabLst>
              <a:defRPr lang="it-IT" sz="1400" b="0" u="none" strike="noStrike">
                <a:solidFill>
                  <a:schemeClr val="lt1"/>
                </a:solidFill>
                <a:effectLst/>
                <a:uFillTx/>
                <a:latin typeface="Arial Nova Light"/>
              </a:defRPr>
            </a:lvl2pPr>
            <a:lvl3pPr indent="0" algn="l" defTabSz="914400">
              <a:tabLst>
                <a:tab pos="0" algn="l"/>
              </a:tabLst>
              <a:defRPr lang="it-IT" sz="1400" b="0" u="none" strike="noStrike">
                <a:solidFill>
                  <a:schemeClr val="lt1"/>
                </a:solidFill>
                <a:effectLst/>
                <a:uFillTx/>
                <a:latin typeface="Arial Nova Light"/>
              </a:defRPr>
            </a:lvl3pPr>
            <a:lvl4pPr indent="0" algn="l" defTabSz="914400">
              <a:tabLst>
                <a:tab pos="0" algn="l"/>
              </a:tabLst>
              <a:defRPr lang="it-IT" sz="1400" b="0" u="none" strike="noStrike">
                <a:solidFill>
                  <a:schemeClr val="lt1"/>
                </a:solidFill>
                <a:effectLst/>
                <a:uFillTx/>
                <a:latin typeface="Arial Nova Light"/>
              </a:defRPr>
            </a:lvl4pPr>
            <a:lvl5pPr indent="0" algn="l" defTabSz="914400">
              <a:lnSpc>
                <a:spcPct val="120000"/>
              </a:lnSpc>
              <a:spcBef>
                <a:spcPts val="1001"/>
              </a:spcBef>
              <a:buNone/>
              <a:tabLst>
                <a:tab pos="0" algn="l"/>
              </a:tabLst>
              <a:defRPr lang="it-IT" sz="1400" b="0" u="none" strike="noStrike">
                <a:solidFill>
                  <a:schemeClr val="lt1"/>
                </a:solidFill>
                <a:effectLst/>
                <a:uFillTx/>
                <a:latin typeface="Arial Nova Light"/>
              </a:defRPr>
            </a:lvl5pPr>
          </a:lstStyle>
          <a:p>
            <a:pPr indent="0" algn="l" defTabSz="914400">
              <a:tabLst>
                <a:tab pos="0" algn="l"/>
              </a:tabLst>
            </a:pPr>
            <a:r>
              <a:rPr lang="it-IT" sz="1400" b="0" u="none" strike="noStrike">
                <a:solidFill>
                  <a:schemeClr val="lt1"/>
                </a:solidFill>
                <a:effectLst/>
                <a:uFillTx/>
                <a:latin typeface="Arial Nova Light"/>
              </a:rPr>
              <a:t>Modifica gli stili del testo dello schema</a:t>
            </a:r>
            <a:endParaRPr lang="en-US" sz="1400" b="0" u="none" strike="noStrike">
              <a:solidFill>
                <a:schemeClr val="lt1"/>
              </a:solidFill>
              <a:effectLst/>
              <a:uFillTx/>
              <a:latin typeface="Arial Nova Light"/>
            </a:endParaRPr>
          </a:p>
          <a:p>
            <a:pPr indent="0" algn="l" defTabSz="914400">
              <a:tabLst>
                <a:tab pos="0" algn="l"/>
              </a:tabLst>
            </a:pPr>
            <a:r>
              <a:rPr lang="it-IT" sz="1400" b="0" u="none" strike="noStrike">
                <a:solidFill>
                  <a:schemeClr val="lt1"/>
                </a:solidFill>
                <a:effectLst/>
                <a:uFillTx/>
                <a:latin typeface="Arial Nova Light"/>
              </a:rPr>
              <a:t>Secondo livello</a:t>
            </a:r>
            <a:endParaRPr lang="en-US" sz="1400" b="0" u="none" strike="noStrike">
              <a:solidFill>
                <a:schemeClr val="lt1"/>
              </a:solidFill>
              <a:effectLst/>
              <a:uFillTx/>
              <a:latin typeface="Arial Nova Light"/>
            </a:endParaRPr>
          </a:p>
          <a:p>
            <a:pPr indent="0" algn="l" defTabSz="914400">
              <a:tabLst>
                <a:tab pos="0" algn="l"/>
              </a:tabLst>
            </a:pPr>
            <a:r>
              <a:rPr lang="it-IT" sz="1400" b="0" u="none" strike="noStrike">
                <a:solidFill>
                  <a:schemeClr val="lt1"/>
                </a:solidFill>
                <a:effectLst/>
                <a:uFillTx/>
                <a:latin typeface="Arial Nova Light"/>
              </a:rPr>
              <a:t>Terzo livello</a:t>
            </a:r>
            <a:endParaRPr lang="en-US" sz="1400" b="0" u="none" strike="noStrike">
              <a:solidFill>
                <a:schemeClr val="lt1"/>
              </a:solidFill>
              <a:effectLst/>
              <a:uFillTx/>
              <a:latin typeface="Arial Nova Light"/>
            </a:endParaRPr>
          </a:p>
          <a:p>
            <a:pPr indent="0" algn="l" defTabSz="914400">
              <a:tabLst>
                <a:tab pos="0" algn="l"/>
              </a:tabLst>
            </a:pPr>
            <a:r>
              <a:rPr lang="it-IT" sz="1400" b="0" u="none" strike="noStrike">
                <a:solidFill>
                  <a:schemeClr val="lt1"/>
                </a:solidFill>
                <a:effectLst/>
                <a:uFillTx/>
                <a:latin typeface="Arial Nova Light"/>
              </a:rPr>
              <a:t>Quarto livello</a:t>
            </a:r>
            <a:endParaRPr lang="en-US" sz="1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400" b="0" u="none" strike="noStrike">
                <a:solidFill>
                  <a:schemeClr val="lt1"/>
                </a:solidFill>
                <a:effectLst/>
                <a:uFillTx/>
                <a:latin typeface="Arial Nova Light"/>
              </a:rPr>
              <a:t>Quinto livello</a:t>
            </a:r>
            <a:endParaRPr lang="en-US" sz="1400" b="0" u="none" strike="noStrike">
              <a:solidFill>
                <a:schemeClr val="lt1"/>
              </a:solidFill>
              <a:effectLst/>
              <a:uFillTx/>
              <a:latin typeface="Arial Nova Light"/>
            </a:endParaRPr>
          </a:p>
        </p:txBody>
      </p:sp>
      <p:sp>
        <p:nvSpPr>
          <p:cNvPr id="14" name="PlaceHolder 6"/>
          <p:cNvSpPr>
            <a:spLocks noGrp="1"/>
          </p:cNvSpPr>
          <p:nvPr>
            <p:ph type="body" hasCustomPrompt="1"/>
          </p:nvPr>
        </p:nvSpPr>
        <p:spPr>
          <a:xfrm>
            <a:off x="4152960" y="0"/>
            <a:ext cx="8038800" cy="6857640"/>
          </a:xfrm>
          <a:prstGeom prst="rect">
            <a:avLst/>
          </a:prstGeom>
          <a:blipFill rotWithShape="0">
            <a:blip r:embed="rId2">
              <a:alphaModFix amt="60000"/>
            </a:blip>
            <a:stretch/>
          </a:blipFill>
          <a:ln w="0">
            <a:noFill/>
          </a:ln>
        </p:spPr>
        <p:txBody>
          <a:bodyPr lIns="90000" tIns="45000" rIns="90000" bIns="45000" anchor="t">
            <a:noAutofit/>
          </a:bodyPr>
          <a:lstStyle>
            <a:lvl1pPr indent="0" algn="l" defTabSz="914400">
              <a:lnSpc>
                <a:spcPct val="100000"/>
              </a:lnSpc>
              <a:buNone/>
              <a:tabLst>
                <a:tab pos="0" algn="l"/>
              </a:tabLst>
              <a:defRPr lang="en-US" sz="1800" b="0" u="none" strike="noStrike">
                <a:solidFill>
                  <a:schemeClr val="lt1"/>
                </a:solidFill>
                <a:effectLst/>
                <a:uFillTx/>
                <a:latin typeface="Arial Nova Light"/>
              </a:defRPr>
            </a:lvl1pPr>
          </a:lstStyle>
          <a:p>
            <a:pPr indent="0" algn="l" defTabSz="914400">
              <a:lnSpc>
                <a:spcPct val="100000"/>
              </a:lnSpc>
              <a:buNone/>
              <a:tabLst>
                <a:tab pos="0" algn="l"/>
              </a:tabLst>
            </a:pPr>
            <a:r>
              <a:rPr lang="en-US" sz="1800" b="0" u="none" strike="noStrike">
                <a:solidFill>
                  <a:schemeClr val="lt1"/>
                </a:solidFill>
                <a:effectLst/>
                <a:uFillTx/>
                <a:latin typeface="Arial Nova Light"/>
              </a:rPr>
              <a:t>   </a:t>
            </a:r>
            <a:endParaRPr lang="en-US" sz="1800" b="0" u="none" strike="noStrike">
              <a:solidFill>
                <a:schemeClr val="lt1"/>
              </a:solidFill>
              <a:effectLst/>
              <a:uFillTx/>
              <a:latin typeface="Arial Nova Light"/>
            </a:endParaRPr>
          </a:p>
        </p:txBody>
      </p:sp>
      <p:cxnSp>
        <p:nvCxnSpPr>
          <p:cNvPr id="15" name="Straight Connector 4"/>
          <p:cNvCxnSpPr/>
          <p:nvPr/>
        </p:nvCxnSpPr>
        <p:spPr>
          <a:xfrm flipH="1">
            <a:off x="397080" y="2811240"/>
            <a:ext cx="3246480" cy="360"/>
          </a:xfrm>
          <a:prstGeom prst="straightConnector1">
            <a:avLst/>
          </a:prstGeom>
          <a:ln>
            <a:solidFill>
              <a:schemeClr val="dk1">
                <a:lumMod val="75000"/>
                <a:alpha val="34000"/>
              </a:schemeClr>
            </a:solidFill>
          </a:ln>
        </p:spPr>
      </p:cxn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Picture 2">
    <p:bg>
      <p:bgPr>
        <a:solidFill>
          <a:schemeClr val="dk2"/>
        </a:solidFill>
      </p:bgPr>
    </p:bg>
    <p:spTree>
      <p:nvGrpSpPr>
        <p:cNvPr id="1" name=""/>
        <p:cNvGrpSpPr/>
        <p:nvPr/>
      </p:nvGrpSpPr>
      <p:grpSpPr>
        <a:xfrm>
          <a:off x="0" y="0"/>
          <a:ext cx="0" cy="0"/>
          <a:chOff x="0" y="0"/>
          <a:chExt cx="0" cy="0"/>
        </a:xfrm>
      </p:grpSpPr>
      <p:cxnSp>
        <p:nvCxnSpPr>
          <p:cNvPr id="16" name="Straight Connector 15"/>
          <p:cNvCxnSpPr/>
          <p:nvPr/>
        </p:nvCxnSpPr>
        <p:spPr>
          <a:xfrm flipH="1">
            <a:off x="394560" y="750960"/>
            <a:ext cx="11403000" cy="360"/>
          </a:xfrm>
          <a:prstGeom prst="straightConnector1">
            <a:avLst/>
          </a:prstGeom>
          <a:ln>
            <a:solidFill>
              <a:schemeClr val="dk1">
                <a:lumMod val="75000"/>
                <a:alpha val="34000"/>
              </a:schemeClr>
            </a:solidFill>
          </a:ln>
        </p:spPr>
      </p:cxnSp>
      <p:sp>
        <p:nvSpPr>
          <p:cNvPr id="17" name="PlaceHolder 1"/>
          <p:cNvSpPr>
            <a:spLocks noGrp="1"/>
          </p:cNvSpPr>
          <p:nvPr>
            <p:ph type="title"/>
          </p:nvPr>
        </p:nvSpPr>
        <p:spPr>
          <a:xfrm>
            <a:off x="301680" y="4282200"/>
            <a:ext cx="3410640" cy="1532520"/>
          </a:xfrm>
          <a:prstGeom prst="rect">
            <a:avLst/>
          </a:prstGeom>
          <a:noFill/>
          <a:ln w="0">
            <a:noFill/>
          </a:ln>
        </p:spPr>
        <p:txBody>
          <a:bodyPr lIns="91440" tIns="45720" rIns="91440" bIns="45720" anchor="t">
            <a:normAutofit/>
          </a:bodyPr>
          <a:lstStyle>
            <a:lvl1pPr indent="0" algn="l" defTabSz="914400">
              <a:lnSpc>
                <a:spcPct val="85000"/>
              </a:lnSpc>
              <a:buNone/>
              <a:defRPr lang="it-IT" sz="2800" b="0" u="none" strike="noStrike">
                <a:solidFill>
                  <a:schemeClr val="lt1"/>
                </a:solidFill>
                <a:effectLst/>
                <a:uFillTx/>
                <a:latin typeface="Arial Nova Light"/>
              </a:defRPr>
            </a:lvl1pPr>
          </a:lstStyle>
          <a:p>
            <a:pPr indent="0" algn="l" defTabSz="914400">
              <a:lnSpc>
                <a:spcPct val="85000"/>
              </a:lnSpc>
              <a:buNone/>
            </a:pPr>
            <a:r>
              <a:rPr lang="it-IT" sz="2800" b="0" u="none" strike="noStrike">
                <a:solidFill>
                  <a:schemeClr val="lt1"/>
                </a:solidFill>
                <a:effectLst/>
                <a:uFillTx/>
                <a:latin typeface="Arial Nova Light"/>
              </a:rPr>
              <a:t>Fare clic per modificare lo stile del titolo dello schema</a:t>
            </a:r>
            <a:endParaRPr lang="en-US" sz="2800" b="0" u="none" strike="noStrike">
              <a:solidFill>
                <a:schemeClr val="lt1"/>
              </a:solidFill>
              <a:effectLst/>
              <a:uFillTx/>
              <a:latin typeface="Arial Nova Light"/>
            </a:endParaRPr>
          </a:p>
        </p:txBody>
      </p:sp>
      <p:sp>
        <p:nvSpPr>
          <p:cNvPr id="18" name="PlaceHolder 2"/>
          <p:cNvSpPr>
            <a:spLocks noGrp="1"/>
          </p:cNvSpPr>
          <p:nvPr>
            <p:ph type="body" hasCustomPrompt="1"/>
          </p:nvPr>
        </p:nvSpPr>
        <p:spPr>
          <a:xfrm>
            <a:off x="0" y="0"/>
            <a:ext cx="12191760" cy="3863880"/>
          </a:xfrm>
          <a:prstGeom prst="rect">
            <a:avLst/>
          </a:prstGeom>
          <a:blipFill rotWithShape="0">
            <a:blip r:embed="rId2">
              <a:alphaModFix amt="60000"/>
            </a:blip>
            <a:stretch/>
          </a:blipFill>
          <a:ln w="0">
            <a:noFill/>
          </a:ln>
        </p:spPr>
        <p:txBody>
          <a:bodyPr lIns="90000" tIns="45000" rIns="90000" bIns="45000" anchor="t">
            <a:noAutofit/>
          </a:bodyPr>
          <a:lstStyle>
            <a:lvl1pPr indent="0" algn="l" defTabSz="914400">
              <a:lnSpc>
                <a:spcPct val="100000"/>
              </a:lnSpc>
              <a:buNone/>
              <a:tabLst>
                <a:tab pos="0" algn="l"/>
              </a:tabLst>
              <a:defRPr lang="en-US" sz="1800" b="0" u="none" strike="noStrike">
                <a:solidFill>
                  <a:schemeClr val="lt1"/>
                </a:solidFill>
                <a:effectLst/>
                <a:uFillTx/>
                <a:latin typeface="Arial Nova Light"/>
              </a:defRPr>
            </a:lvl1pPr>
          </a:lstStyle>
          <a:p>
            <a:pPr indent="0" algn="l" defTabSz="914400">
              <a:lnSpc>
                <a:spcPct val="100000"/>
              </a:lnSpc>
              <a:buNone/>
              <a:tabLst>
                <a:tab pos="0" algn="l"/>
              </a:tabLst>
            </a:pPr>
            <a:r>
              <a:rPr lang="en-US" sz="1800" b="0" u="none" strike="noStrike">
                <a:solidFill>
                  <a:schemeClr val="lt1"/>
                </a:solidFill>
                <a:effectLst/>
                <a:uFillTx/>
                <a:latin typeface="Arial Nova Light"/>
              </a:rPr>
              <a:t>   </a:t>
            </a:r>
            <a:endParaRPr lang="en-US" sz="1800" b="0" u="none" strike="noStrike">
              <a:solidFill>
                <a:schemeClr val="lt1"/>
              </a:solidFill>
              <a:effectLst/>
              <a:uFillTx/>
              <a:latin typeface="Arial Nova Light"/>
            </a:endParaRPr>
          </a:p>
        </p:txBody>
      </p:sp>
      <p:sp>
        <p:nvSpPr>
          <p:cNvPr id="19" name="PlaceHolder 3"/>
          <p:cNvSpPr>
            <a:spLocks noGrp="1"/>
          </p:cNvSpPr>
          <p:nvPr>
            <p:ph type="body"/>
          </p:nvPr>
        </p:nvSpPr>
        <p:spPr>
          <a:xfrm>
            <a:off x="4480560" y="4282200"/>
            <a:ext cx="7009920" cy="1532520"/>
          </a:xfrm>
          <a:prstGeom prst="rect">
            <a:avLst/>
          </a:prstGeom>
          <a:noFill/>
          <a:ln w="0">
            <a:noFill/>
          </a:ln>
        </p:spPr>
        <p:txBody>
          <a:bodyPr lIns="91440" tIns="45720" rIns="91440" bIns="45720" anchor="t">
            <a:noAutofit/>
          </a:bodyPr>
          <a:lstStyle>
            <a:lvl1pPr indent="0" algn="l" defTabSz="914400">
              <a:lnSpc>
                <a:spcPct val="120000"/>
              </a:lnSpc>
              <a:spcBef>
                <a:spcPts val="1001"/>
              </a:spcBef>
              <a:tabLst>
                <a:tab pos="0" algn="l"/>
              </a:tabLst>
              <a:defRPr lang="it-IT" sz="1600" b="0" u="none" strike="noStrike">
                <a:solidFill>
                  <a:schemeClr val="lt1"/>
                </a:solidFill>
                <a:effectLst/>
                <a:uFillTx/>
                <a:latin typeface="Arial Nova Light"/>
              </a:defRPr>
            </a:lvl1pPr>
            <a:lvl2pPr indent="0" algn="l" defTabSz="914400">
              <a:lnSpc>
                <a:spcPct val="120000"/>
              </a:lnSpc>
              <a:spcBef>
                <a:spcPts val="1001"/>
              </a:spcBef>
              <a:tabLst>
                <a:tab pos="0" algn="l"/>
              </a:tabLst>
              <a:defRPr lang="it-IT" sz="1600" b="0" u="none" strike="noStrike">
                <a:solidFill>
                  <a:schemeClr val="lt1"/>
                </a:solidFill>
                <a:effectLst/>
                <a:uFillTx/>
                <a:latin typeface="Arial Nova Light"/>
              </a:defRPr>
            </a:lvl2pPr>
            <a:lvl3pPr indent="0" algn="l" defTabSz="914400">
              <a:lnSpc>
                <a:spcPct val="120000"/>
              </a:lnSpc>
              <a:spcBef>
                <a:spcPts val="1001"/>
              </a:spcBef>
              <a:tabLst>
                <a:tab pos="0" algn="l"/>
              </a:tabLst>
              <a:defRPr lang="it-IT" sz="1600" b="0" u="none" strike="noStrike">
                <a:solidFill>
                  <a:schemeClr val="lt1"/>
                </a:solidFill>
                <a:effectLst/>
                <a:uFillTx/>
                <a:latin typeface="Arial Nova Light"/>
              </a:defRPr>
            </a:lvl3pPr>
            <a:lvl4pPr indent="0" algn="l" defTabSz="914400">
              <a:lnSpc>
                <a:spcPct val="120000"/>
              </a:lnSpc>
              <a:spcBef>
                <a:spcPts val="1001"/>
              </a:spcBef>
              <a:tabLst>
                <a:tab pos="0" algn="l"/>
              </a:tabLst>
              <a:defRPr lang="it-IT" sz="1600" b="0" u="none" strike="noStrike">
                <a:solidFill>
                  <a:schemeClr val="lt1"/>
                </a:solidFill>
                <a:effectLst/>
                <a:uFillTx/>
                <a:latin typeface="Arial Nova Light"/>
              </a:defRPr>
            </a:lvl4pPr>
            <a:lvl5pPr indent="0" algn="l" defTabSz="914400">
              <a:lnSpc>
                <a:spcPct val="120000"/>
              </a:lnSpc>
              <a:spcBef>
                <a:spcPts val="1001"/>
              </a:spcBef>
              <a:buNone/>
              <a:tabLst>
                <a:tab pos="0" algn="l"/>
              </a:tabLst>
              <a:defRPr lang="it-IT" sz="1600" b="0" u="none" strike="noStrike">
                <a:solidFill>
                  <a:schemeClr val="lt1"/>
                </a:solidFill>
                <a:effectLst/>
                <a:uFillTx/>
                <a:latin typeface="Arial Nova Light"/>
              </a:defRPr>
            </a:lvl5pPr>
          </a:lstStyle>
          <a:p>
            <a:pPr indent="0" algn="l" defTabSz="914400">
              <a:lnSpc>
                <a:spcPct val="120000"/>
              </a:lnSpc>
              <a:spcBef>
                <a:spcPts val="1001"/>
              </a:spcBef>
              <a:tabLst>
                <a:tab pos="0" algn="l"/>
              </a:tabLst>
            </a:pPr>
            <a:r>
              <a:rPr lang="it-IT" sz="1600" b="0" u="none" strike="noStrike">
                <a:solidFill>
                  <a:schemeClr val="lt1"/>
                </a:solidFill>
                <a:effectLst/>
                <a:uFillTx/>
                <a:latin typeface="Arial Nova Light"/>
              </a:rPr>
              <a:t>Modifica gli stili del testo dello schema</a:t>
            </a:r>
            <a:endParaRPr lang="en-US" sz="16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600" b="0" u="none" strike="noStrike">
                <a:solidFill>
                  <a:schemeClr val="lt1"/>
                </a:solidFill>
                <a:effectLst/>
                <a:uFillTx/>
                <a:latin typeface="Arial Nova Light"/>
              </a:rPr>
              <a:t>Secondo livello</a:t>
            </a:r>
            <a:endParaRPr lang="en-US" sz="16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600" b="0" u="none" strike="noStrike">
                <a:solidFill>
                  <a:schemeClr val="lt1"/>
                </a:solidFill>
                <a:effectLst/>
                <a:uFillTx/>
                <a:latin typeface="Arial Nova Light"/>
              </a:rPr>
              <a:t>Terzo livello</a:t>
            </a:r>
            <a:endParaRPr lang="en-US" sz="16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600" b="0" u="none" strike="noStrike">
                <a:solidFill>
                  <a:schemeClr val="lt1"/>
                </a:solidFill>
                <a:effectLst/>
                <a:uFillTx/>
                <a:latin typeface="Arial Nova Light"/>
              </a:rPr>
              <a:t>Quarto livello</a:t>
            </a:r>
            <a:endParaRPr lang="en-US" sz="16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600" b="0" u="none" strike="noStrike">
                <a:solidFill>
                  <a:schemeClr val="lt1"/>
                </a:solidFill>
                <a:effectLst/>
                <a:uFillTx/>
                <a:latin typeface="Arial Nova Light"/>
              </a:rPr>
              <a:t>Quinto livello</a:t>
            </a:r>
            <a:endParaRPr lang="en-US" sz="1600" b="0" u="none" strike="noStrike">
              <a:solidFill>
                <a:schemeClr val="lt1"/>
              </a:solidFill>
              <a:effectLst/>
              <a:uFillTx/>
              <a:latin typeface="Arial Nova Light"/>
            </a:endParaRPr>
          </a:p>
        </p:txBody>
      </p:sp>
      <p:sp>
        <p:nvSpPr>
          <p:cNvPr id="20" name="PlaceHolder 4"/>
          <p:cNvSpPr>
            <a:spLocks noGrp="1"/>
          </p:cNvSpPr>
          <p:nvPr>
            <p:ph type="dt" idx="7"/>
          </p:nvPr>
        </p:nvSpPr>
        <p:spPr>
          <a:xfrm>
            <a:off x="301680" y="6263640"/>
            <a:ext cx="175896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&lt;date/time&gt;</a:t>
            </a:r>
            <a:endParaRPr lang="en-GB" sz="800" b="0" u="none" strike="noStrike">
              <a:solidFill>
                <a:srgbClr val="FFFFFF"/>
              </a:solidFill>
              <a:effectLst/>
              <a:uFillTx/>
              <a:latin typeface="Times New Roman"/>
            </a:endParaRPr>
          </a:p>
        </p:txBody>
      </p:sp>
      <p:sp>
        <p:nvSpPr>
          <p:cNvPr id="21" name="PlaceHolder 5"/>
          <p:cNvSpPr>
            <a:spLocks noGrp="1"/>
          </p:cNvSpPr>
          <p:nvPr>
            <p:ph type="ftr" idx="8"/>
          </p:nvPr>
        </p:nvSpPr>
        <p:spPr>
          <a:xfrm>
            <a:off x="4480560" y="6263640"/>
            <a:ext cx="250884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&lt;footer&gt;</a:t>
            </a:r>
            <a:endParaRPr lang="en-GB" sz="800" b="0" u="none" strike="noStrike">
              <a:solidFill>
                <a:srgbClr val="FFFFFF"/>
              </a:solidFill>
              <a:effectLst/>
              <a:uFillTx/>
              <a:latin typeface="Times New Roman"/>
            </a:endParaRPr>
          </a:p>
        </p:txBody>
      </p:sp>
      <p:sp>
        <p:nvSpPr>
          <p:cNvPr id="22" name="PlaceHolder 6"/>
          <p:cNvSpPr>
            <a:spLocks noGrp="1"/>
          </p:cNvSpPr>
          <p:nvPr>
            <p:ph type="sldNum" idx="9"/>
          </p:nvPr>
        </p:nvSpPr>
        <p:spPr>
          <a:xfrm>
            <a:off x="11300400" y="6263640"/>
            <a:ext cx="605160" cy="365400"/>
          </a:xfrm>
          <a:prstGeom prst="rect">
            <a:avLst/>
          </a:prstGeom>
          <a:noFill/>
          <a:ln w="0">
            <a:noFill/>
          </a:ln>
        </p:spPr>
        <p:txBody>
          <a:bodyPr lIns="91440" tIns="45720" rIns="91440" bIns="45720" anchor="ctr">
            <a:noAutofit/>
          </a:bodyPr>
          <a:lstStyle>
            <a:lvl1pPr indent="0" algn="r" defTabSz="914400">
              <a:lnSpc>
                <a:spcPct val="100000"/>
              </a:lnSpc>
              <a:buNone/>
              <a:defRPr lang="en-US" sz="800" b="0" u="none" strike="noStrike">
                <a:solidFill>
                  <a:schemeClr val="lt1"/>
                </a:solidFill>
                <a:effectLst/>
                <a:uFillTx/>
                <a:latin typeface="Arial Nova Light"/>
              </a:defRPr>
            </a:lvl1pPr>
          </a:lstStyle>
          <a:p>
            <a:pPr indent="0" algn="r" defTabSz="914400">
              <a:lnSpc>
                <a:spcPct val="100000"/>
              </a:lnSpc>
              <a:buNone/>
            </a:pPr>
            <a:fld id="{57C6A792-1FA8-4BFD-AB0F-6E2446E52B28}" type="slidenum">
              <a:rPr lang="en-US" sz="800" b="0" u="none" strike="noStrike">
                <a:solidFill>
                  <a:schemeClr val="lt1"/>
                </a:solidFill>
                <a:effectLst/>
                <a:uFillTx/>
                <a:latin typeface="Arial Nova Light"/>
              </a:rPr>
              <a:t>&lt;number&gt;</a:t>
            </a:fld>
            <a:endParaRPr lang="en-GB" sz="800" b="0" u="none" strike="noStrike">
              <a:solidFill>
                <a:srgbClr val="FFFFFF"/>
              </a:solidFill>
              <a:effectLst/>
              <a:uFillTx/>
              <a:latin typeface="Times New Roman"/>
            </a:endParaRPr>
          </a:p>
        </p:txBody>
      </p:sp>
      <p:cxnSp>
        <p:nvCxnSpPr>
          <p:cNvPr id="23" name="Straight Connector 8"/>
          <p:cNvCxnSpPr/>
          <p:nvPr/>
        </p:nvCxnSpPr>
        <p:spPr>
          <a:xfrm flipH="1">
            <a:off x="394560" y="6095160"/>
            <a:ext cx="11403000" cy="360"/>
          </a:xfrm>
          <a:prstGeom prst="straightConnector1">
            <a:avLst/>
          </a:prstGeom>
          <a:ln>
            <a:solidFill>
              <a:schemeClr val="dk1">
                <a:lumMod val="50000"/>
                <a:alpha val="60000"/>
              </a:schemeClr>
            </a:solidFill>
          </a:ln>
        </p:spPr>
      </p:cxn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Picture 3">
    <p:bg>
      <p:bgPr>
        <a:solidFill>
          <a:schemeClr val="dk2"/>
        </a:solidFill>
      </p:bgPr>
    </p:bg>
    <p:spTree>
      <p:nvGrpSpPr>
        <p:cNvPr id="1" name=""/>
        <p:cNvGrpSpPr/>
        <p:nvPr/>
      </p:nvGrpSpPr>
      <p:grpSpPr>
        <a:xfrm>
          <a:off x="0" y="0"/>
          <a:ext cx="0" cy="0"/>
          <a:chOff x="0" y="0"/>
          <a:chExt cx="0" cy="0"/>
        </a:xfrm>
      </p:grpSpPr>
      <p:cxnSp>
        <p:nvCxnSpPr>
          <p:cNvPr id="24" name="Straight Connector 15"/>
          <p:cNvCxnSpPr/>
          <p:nvPr/>
        </p:nvCxnSpPr>
        <p:spPr>
          <a:xfrm flipH="1">
            <a:off x="394560" y="750960"/>
            <a:ext cx="11403000" cy="360"/>
          </a:xfrm>
          <a:prstGeom prst="straightConnector1">
            <a:avLst/>
          </a:prstGeom>
          <a:ln>
            <a:solidFill>
              <a:schemeClr val="dk1">
                <a:lumMod val="75000"/>
                <a:alpha val="34000"/>
              </a:schemeClr>
            </a:solidFill>
          </a:ln>
        </p:spPr>
      </p:cxnSp>
      <p:sp>
        <p:nvSpPr>
          <p:cNvPr id="25" name="Rectangle 2"/>
          <p:cNvSpPr/>
          <p:nvPr/>
        </p:nvSpPr>
        <p:spPr>
          <a:xfrm flipH="1">
            <a:off x="6958800" y="5749560"/>
            <a:ext cx="5231880" cy="1108080"/>
          </a:xfrm>
          <a:prstGeom prst="rect">
            <a:avLst/>
          </a:prstGeom>
          <a:gradFill rotWithShape="0">
            <a:gsLst>
              <a:gs pos="65000">
                <a:srgbClr val="0023A4">
                  <a:alpha val="0"/>
                </a:srgbClr>
              </a:gs>
              <a:gs pos="100000">
                <a:srgbClr val="7721A2"/>
              </a:gs>
            </a:gsLst>
            <a:lin ang="504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sp>
        <p:nvSpPr>
          <p:cNvPr id="26" name="PlaceHolder 1"/>
          <p:cNvSpPr>
            <a:spLocks noGrp="1"/>
          </p:cNvSpPr>
          <p:nvPr>
            <p:ph type="title"/>
          </p:nvPr>
        </p:nvSpPr>
        <p:spPr>
          <a:xfrm>
            <a:off x="7491960" y="955800"/>
            <a:ext cx="4114440" cy="1243800"/>
          </a:xfrm>
          <a:prstGeom prst="rect">
            <a:avLst/>
          </a:prstGeom>
          <a:noFill/>
          <a:ln w="0">
            <a:noFill/>
          </a:ln>
        </p:spPr>
        <p:txBody>
          <a:bodyPr lIns="91440" tIns="45720" rIns="91440" bIns="45720" anchor="b">
            <a:noAutofit/>
          </a:bodyPr>
          <a:lstStyle>
            <a:lvl1pPr indent="0" algn="l" defTabSz="914400">
              <a:lnSpc>
                <a:spcPct val="85000"/>
              </a:lnSpc>
              <a:buNone/>
              <a:defRPr lang="it-IT" sz="2800" b="0" u="none" strike="noStrike">
                <a:solidFill>
                  <a:schemeClr val="lt1"/>
                </a:solidFill>
                <a:effectLst/>
                <a:uFillTx/>
                <a:latin typeface="Arial Nova Light"/>
              </a:defRPr>
            </a:lvl1pPr>
          </a:lstStyle>
          <a:p>
            <a:pPr indent="0" algn="l" defTabSz="914400">
              <a:lnSpc>
                <a:spcPct val="85000"/>
              </a:lnSpc>
              <a:buNone/>
            </a:pPr>
            <a:r>
              <a:rPr lang="it-IT" sz="2800" b="0" u="none" strike="noStrike">
                <a:solidFill>
                  <a:schemeClr val="lt1"/>
                </a:solidFill>
                <a:effectLst/>
                <a:uFillTx/>
                <a:latin typeface="Arial Nova Light"/>
              </a:rPr>
              <a:t>Fare clic per modificare lo stile del titolo dello schema</a:t>
            </a:r>
            <a:endParaRPr lang="en-US" sz="2800" b="0" u="none" strike="noStrike">
              <a:solidFill>
                <a:schemeClr val="lt1"/>
              </a:solidFill>
              <a:effectLst/>
              <a:uFillTx/>
              <a:latin typeface="Arial Nova Light"/>
            </a:endParaRPr>
          </a:p>
        </p:txBody>
      </p:sp>
      <p:sp>
        <p:nvSpPr>
          <p:cNvPr id="27" name="PlaceHolder 2"/>
          <p:cNvSpPr>
            <a:spLocks noGrp="1"/>
          </p:cNvSpPr>
          <p:nvPr>
            <p:ph type="body" hasCustomPrompt="1"/>
          </p:nvPr>
        </p:nvSpPr>
        <p:spPr>
          <a:xfrm>
            <a:off x="0" y="0"/>
            <a:ext cx="6959160" cy="6857640"/>
          </a:xfrm>
          <a:prstGeom prst="rect">
            <a:avLst/>
          </a:prstGeom>
          <a:blipFill rotWithShape="0">
            <a:blip r:embed="rId2">
              <a:alphaModFix amt="60000"/>
            </a:blip>
            <a:stretch/>
          </a:blipFill>
          <a:ln w="0">
            <a:noFill/>
          </a:ln>
        </p:spPr>
        <p:txBody>
          <a:bodyPr lIns="90000" tIns="45000" rIns="90000" bIns="45000" anchor="t">
            <a:noAutofit/>
          </a:bodyPr>
          <a:lstStyle>
            <a:lvl1pPr indent="0" algn="l" defTabSz="914400">
              <a:lnSpc>
                <a:spcPct val="100000"/>
              </a:lnSpc>
              <a:buNone/>
              <a:tabLst>
                <a:tab pos="0" algn="l"/>
              </a:tabLst>
              <a:defRPr lang="en-US" sz="1800" b="0" u="none" strike="noStrike">
                <a:solidFill>
                  <a:schemeClr val="lt1"/>
                </a:solidFill>
                <a:effectLst/>
                <a:uFillTx/>
                <a:latin typeface="Arial Nova Light"/>
              </a:defRPr>
            </a:lvl1pPr>
          </a:lstStyle>
          <a:p>
            <a:pPr indent="0" algn="l" defTabSz="914400">
              <a:lnSpc>
                <a:spcPct val="100000"/>
              </a:lnSpc>
              <a:buNone/>
              <a:tabLst>
                <a:tab pos="0" algn="l"/>
              </a:tabLst>
            </a:pPr>
            <a:r>
              <a:rPr lang="en-US" sz="1800" b="0" u="none" strike="noStrike">
                <a:solidFill>
                  <a:schemeClr val="lt1"/>
                </a:solidFill>
                <a:effectLst/>
                <a:uFillTx/>
                <a:latin typeface="Arial Nova Light"/>
              </a:rPr>
              <a:t>   </a:t>
            </a:r>
            <a:endParaRPr lang="en-US" sz="1800" b="0" u="none" strike="noStrike">
              <a:solidFill>
                <a:schemeClr val="lt1"/>
              </a:solidFill>
              <a:effectLst/>
              <a:uFillTx/>
              <a:latin typeface="Arial Nova Light"/>
            </a:endParaRPr>
          </a:p>
        </p:txBody>
      </p:sp>
      <p:sp>
        <p:nvSpPr>
          <p:cNvPr id="28" name="PlaceHolder 3"/>
          <p:cNvSpPr>
            <a:spLocks noGrp="1"/>
          </p:cNvSpPr>
          <p:nvPr>
            <p:ph type="dt" idx="10"/>
          </p:nvPr>
        </p:nvSpPr>
        <p:spPr>
          <a:xfrm>
            <a:off x="7469280" y="210240"/>
            <a:ext cx="148572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&lt;date/time&gt;</a:t>
            </a:r>
            <a:endParaRPr lang="en-GB" sz="800" b="0" u="none" strike="noStrike">
              <a:solidFill>
                <a:srgbClr val="FFFFFF"/>
              </a:solidFill>
              <a:effectLst/>
              <a:uFillTx/>
              <a:latin typeface="Times New Roman"/>
            </a:endParaRPr>
          </a:p>
        </p:txBody>
      </p:sp>
      <p:sp>
        <p:nvSpPr>
          <p:cNvPr id="29" name="PlaceHolder 4"/>
          <p:cNvSpPr>
            <a:spLocks noGrp="1"/>
          </p:cNvSpPr>
          <p:nvPr>
            <p:ph type="ftr" idx="11"/>
          </p:nvPr>
        </p:nvSpPr>
        <p:spPr>
          <a:xfrm>
            <a:off x="9376200" y="210240"/>
            <a:ext cx="186012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&lt;footer&gt;</a:t>
            </a:r>
            <a:endParaRPr lang="en-GB" sz="800" b="0" u="none" strike="noStrike">
              <a:solidFill>
                <a:srgbClr val="FFFFFF"/>
              </a:solidFill>
              <a:effectLst/>
              <a:uFillTx/>
              <a:latin typeface="Times New Roman"/>
            </a:endParaRPr>
          </a:p>
        </p:txBody>
      </p:sp>
      <p:sp>
        <p:nvSpPr>
          <p:cNvPr id="30" name="PlaceHolder 5"/>
          <p:cNvSpPr>
            <a:spLocks noGrp="1"/>
          </p:cNvSpPr>
          <p:nvPr>
            <p:ph type="sldNum" idx="12"/>
          </p:nvPr>
        </p:nvSpPr>
        <p:spPr>
          <a:xfrm>
            <a:off x="11300400" y="210240"/>
            <a:ext cx="605160" cy="365400"/>
          </a:xfrm>
          <a:prstGeom prst="rect">
            <a:avLst/>
          </a:prstGeom>
          <a:noFill/>
          <a:ln w="0">
            <a:noFill/>
          </a:ln>
        </p:spPr>
        <p:txBody>
          <a:bodyPr lIns="91440" tIns="45720" rIns="91440" bIns="45720" anchor="ctr">
            <a:noAutofit/>
          </a:bodyPr>
          <a:lstStyle>
            <a:lvl1pPr indent="0" algn="r" defTabSz="914400">
              <a:lnSpc>
                <a:spcPct val="100000"/>
              </a:lnSpc>
              <a:buNone/>
              <a:defRPr lang="en-US" sz="800" b="0" u="none" strike="noStrike">
                <a:solidFill>
                  <a:schemeClr val="lt1"/>
                </a:solidFill>
                <a:effectLst/>
                <a:uFillTx/>
                <a:latin typeface="Arial Nova Light"/>
              </a:defRPr>
            </a:lvl1pPr>
          </a:lstStyle>
          <a:p>
            <a:pPr indent="0" algn="r" defTabSz="914400">
              <a:lnSpc>
                <a:spcPct val="100000"/>
              </a:lnSpc>
              <a:buNone/>
            </a:pPr>
            <a:fld id="{2730A6E8-099D-4A0B-AA01-EBEB5AF98FD4}" type="slidenum">
              <a:rPr lang="en-US" sz="800" b="0" u="none" strike="noStrike">
                <a:solidFill>
                  <a:schemeClr val="lt1"/>
                </a:solidFill>
                <a:effectLst/>
                <a:uFillTx/>
                <a:latin typeface="Arial Nova Light"/>
              </a:rPr>
              <a:t>&lt;number&gt;</a:t>
            </a:fld>
            <a:endParaRPr lang="en-GB" sz="800" b="0" u="none" strike="noStrike">
              <a:solidFill>
                <a:srgbClr val="FFFFFF"/>
              </a:solidFill>
              <a:effectLst/>
              <a:uFillTx/>
              <a:latin typeface="Times New Roman"/>
            </a:endParaRPr>
          </a:p>
        </p:txBody>
      </p:sp>
      <p:sp>
        <p:nvSpPr>
          <p:cNvPr id="31" name="PlaceHolder 6"/>
          <p:cNvSpPr>
            <a:spLocks noGrp="1"/>
          </p:cNvSpPr>
          <p:nvPr>
            <p:ph type="body"/>
          </p:nvPr>
        </p:nvSpPr>
        <p:spPr>
          <a:xfrm>
            <a:off x="7491960" y="2791080"/>
            <a:ext cx="4114440" cy="3382920"/>
          </a:xfrm>
          <a:prstGeom prst="rect">
            <a:avLst/>
          </a:prstGeom>
          <a:noFill/>
          <a:ln w="0">
            <a:noFill/>
          </a:ln>
        </p:spPr>
        <p:txBody>
          <a:bodyPr lIns="91440" tIns="45720" rIns="91440" bIns="45720" anchor="t">
            <a:normAutofit/>
          </a:bodyPr>
          <a:lstStyle>
            <a:lvl1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1pPr>
            <a:lvl2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2pPr>
            <a:lvl3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3pPr>
            <a:lvl4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4pPr>
            <a:lvl5pPr indent="0" algn="l" defTabSz="914400">
              <a:lnSpc>
                <a:spcPct val="120000"/>
              </a:lnSpc>
              <a:spcBef>
                <a:spcPts val="1001"/>
              </a:spcBef>
              <a:buNone/>
              <a:tabLst>
                <a:tab pos="0" algn="l"/>
              </a:tabLst>
              <a:defRPr lang="it-IT" sz="1400" b="0" u="none" strike="noStrike">
                <a:solidFill>
                  <a:schemeClr val="lt1"/>
                </a:solidFill>
                <a:effectLst/>
                <a:uFillTx/>
                <a:latin typeface="Arial Nova Light"/>
              </a:defRPr>
            </a:lvl5pPr>
          </a:lstStyle>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Modifica gli stili del testo dello schema</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Secondo livello</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Terzo livello</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Quarto livello</a:t>
            </a:r>
            <a:endParaRPr lang="en-US" sz="1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400" b="0" u="none" strike="noStrike">
                <a:solidFill>
                  <a:schemeClr val="lt1"/>
                </a:solidFill>
                <a:effectLst/>
                <a:uFillTx/>
                <a:latin typeface="Arial Nova Light"/>
              </a:rPr>
              <a:t>Quinto livello</a:t>
            </a:r>
            <a:endParaRPr lang="en-US" sz="1400" b="0" u="none" strike="noStrike">
              <a:solidFill>
                <a:schemeClr val="lt1"/>
              </a:solidFill>
              <a:effectLst/>
              <a:uFillTx/>
              <a:latin typeface="Arial Nova Light"/>
            </a:endParaRPr>
          </a:p>
        </p:txBody>
      </p:sp>
      <p:cxnSp>
        <p:nvCxnSpPr>
          <p:cNvPr id="32" name="Straight Connector 4"/>
          <p:cNvCxnSpPr/>
          <p:nvPr/>
        </p:nvCxnSpPr>
        <p:spPr>
          <a:xfrm flipH="1">
            <a:off x="7595280" y="2475720"/>
            <a:ext cx="4011840" cy="360"/>
          </a:xfrm>
          <a:prstGeom prst="straightConnector1">
            <a:avLst/>
          </a:prstGeom>
          <a:ln>
            <a:solidFill>
              <a:schemeClr val="dk1">
                <a:lumMod val="75000"/>
                <a:alpha val="34000"/>
              </a:schemeClr>
            </a:solidFill>
          </a:ln>
        </p:spPr>
      </p:cxnSp>
      <p:sp>
        <p:nvSpPr>
          <p:cNvPr id="33" name="Rectangle 5"/>
          <p:cNvSpPr/>
          <p:nvPr/>
        </p:nvSpPr>
        <p:spPr>
          <a:xfrm flipH="1">
            <a:off x="6958800" y="5749560"/>
            <a:ext cx="5231880" cy="1108080"/>
          </a:xfrm>
          <a:prstGeom prst="rect">
            <a:avLst/>
          </a:prstGeom>
          <a:gradFill rotWithShape="0">
            <a:gsLst>
              <a:gs pos="65000">
                <a:srgbClr val="0023A4">
                  <a:alpha val="0"/>
                </a:srgbClr>
              </a:gs>
              <a:gs pos="100000">
                <a:srgbClr val="7721A2"/>
              </a:gs>
            </a:gsLst>
            <a:lin ang="504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Picture 4">
    <p:bg>
      <p:bgPr>
        <a:solidFill>
          <a:schemeClr val="dk2"/>
        </a:solidFill>
      </p:bgPr>
    </p:bg>
    <p:spTree>
      <p:nvGrpSpPr>
        <p:cNvPr id="1" name=""/>
        <p:cNvGrpSpPr/>
        <p:nvPr/>
      </p:nvGrpSpPr>
      <p:grpSpPr>
        <a:xfrm>
          <a:off x="0" y="0"/>
          <a:ext cx="0" cy="0"/>
          <a:chOff x="0" y="0"/>
          <a:chExt cx="0" cy="0"/>
        </a:xfrm>
      </p:grpSpPr>
      <p:cxnSp>
        <p:nvCxnSpPr>
          <p:cNvPr id="34" name="Straight Connector 15"/>
          <p:cNvCxnSpPr/>
          <p:nvPr/>
        </p:nvCxnSpPr>
        <p:spPr>
          <a:xfrm flipH="1">
            <a:off x="394560" y="750960"/>
            <a:ext cx="11403000" cy="360"/>
          </a:xfrm>
          <a:prstGeom prst="straightConnector1">
            <a:avLst/>
          </a:prstGeom>
          <a:ln>
            <a:solidFill>
              <a:schemeClr val="dk1">
                <a:lumMod val="75000"/>
                <a:alpha val="34000"/>
              </a:schemeClr>
            </a:solidFill>
          </a:ln>
        </p:spPr>
      </p:cxnSp>
      <p:sp>
        <p:nvSpPr>
          <p:cNvPr id="35" name="PlaceHolder 1"/>
          <p:cNvSpPr>
            <a:spLocks noGrp="1"/>
          </p:cNvSpPr>
          <p:nvPr>
            <p:ph type="title"/>
          </p:nvPr>
        </p:nvSpPr>
        <p:spPr>
          <a:xfrm>
            <a:off x="301680" y="1017720"/>
            <a:ext cx="3410640" cy="1532520"/>
          </a:xfrm>
          <a:prstGeom prst="rect">
            <a:avLst/>
          </a:prstGeom>
          <a:noFill/>
          <a:ln w="0">
            <a:noFill/>
          </a:ln>
        </p:spPr>
        <p:txBody>
          <a:bodyPr lIns="91440" tIns="45720" rIns="91440" bIns="45720" anchor="t">
            <a:normAutofit/>
          </a:bodyPr>
          <a:lstStyle>
            <a:lvl1pPr indent="0" algn="l" defTabSz="914400">
              <a:lnSpc>
                <a:spcPct val="85000"/>
              </a:lnSpc>
              <a:buNone/>
              <a:defRPr lang="it-IT" sz="2800" b="0" u="none" strike="noStrike">
                <a:solidFill>
                  <a:schemeClr val="lt1"/>
                </a:solidFill>
                <a:effectLst/>
                <a:uFillTx/>
                <a:latin typeface="Arial Nova Light"/>
              </a:defRPr>
            </a:lvl1pPr>
          </a:lstStyle>
          <a:p>
            <a:pPr indent="0" algn="l" defTabSz="914400">
              <a:lnSpc>
                <a:spcPct val="85000"/>
              </a:lnSpc>
              <a:buNone/>
            </a:pPr>
            <a:r>
              <a:rPr lang="it-IT" sz="2800" b="0" u="none" strike="noStrike">
                <a:solidFill>
                  <a:schemeClr val="lt1"/>
                </a:solidFill>
                <a:effectLst/>
                <a:uFillTx/>
                <a:latin typeface="Arial Nova Light"/>
              </a:rPr>
              <a:t>Fare clic per modificare lo stile del titolo dello schema</a:t>
            </a:r>
            <a:endParaRPr lang="en-US" sz="2800" b="0" u="none" strike="noStrike">
              <a:solidFill>
                <a:schemeClr val="lt1"/>
              </a:solidFill>
              <a:effectLst/>
              <a:uFillTx/>
              <a:latin typeface="Arial Nova Light"/>
            </a:endParaRPr>
          </a:p>
        </p:txBody>
      </p:sp>
      <p:sp>
        <p:nvSpPr>
          <p:cNvPr id="36" name="PlaceHolder 2"/>
          <p:cNvSpPr>
            <a:spLocks noGrp="1"/>
          </p:cNvSpPr>
          <p:nvPr>
            <p:ph type="dt" idx="13"/>
          </p:nvPr>
        </p:nvSpPr>
        <p:spPr>
          <a:xfrm>
            <a:off x="301680" y="210240"/>
            <a:ext cx="175896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&lt;date/time&gt;</a:t>
            </a:r>
            <a:endParaRPr lang="en-GB" sz="800" b="0" u="none" strike="noStrike">
              <a:solidFill>
                <a:srgbClr val="FFFFFF"/>
              </a:solidFill>
              <a:effectLst/>
              <a:uFillTx/>
              <a:latin typeface="Times New Roman"/>
            </a:endParaRPr>
          </a:p>
        </p:txBody>
      </p:sp>
      <p:sp>
        <p:nvSpPr>
          <p:cNvPr id="37" name="PlaceHolder 3"/>
          <p:cNvSpPr>
            <a:spLocks noGrp="1"/>
          </p:cNvSpPr>
          <p:nvPr>
            <p:ph type="ftr" idx="14"/>
          </p:nvPr>
        </p:nvSpPr>
        <p:spPr>
          <a:xfrm>
            <a:off x="4480560" y="210240"/>
            <a:ext cx="250884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&lt;footer&gt;</a:t>
            </a:r>
            <a:endParaRPr lang="en-GB" sz="800" b="0" u="none" strike="noStrike">
              <a:solidFill>
                <a:srgbClr val="FFFFFF"/>
              </a:solidFill>
              <a:effectLst/>
              <a:uFillTx/>
              <a:latin typeface="Times New Roman"/>
            </a:endParaRPr>
          </a:p>
        </p:txBody>
      </p:sp>
      <p:sp>
        <p:nvSpPr>
          <p:cNvPr id="38" name="PlaceHolder 4"/>
          <p:cNvSpPr>
            <a:spLocks noGrp="1"/>
          </p:cNvSpPr>
          <p:nvPr>
            <p:ph type="sldNum" idx="15"/>
          </p:nvPr>
        </p:nvSpPr>
        <p:spPr>
          <a:xfrm>
            <a:off x="11300400" y="210240"/>
            <a:ext cx="605160" cy="365400"/>
          </a:xfrm>
          <a:prstGeom prst="rect">
            <a:avLst/>
          </a:prstGeom>
          <a:noFill/>
          <a:ln w="0">
            <a:noFill/>
          </a:ln>
        </p:spPr>
        <p:txBody>
          <a:bodyPr lIns="91440" tIns="45720" rIns="91440" bIns="45720" anchor="ctr">
            <a:noAutofit/>
          </a:bodyPr>
          <a:lstStyle>
            <a:lvl1pPr indent="0" algn="r" defTabSz="914400">
              <a:lnSpc>
                <a:spcPct val="100000"/>
              </a:lnSpc>
              <a:buNone/>
              <a:defRPr lang="en-US" sz="800" b="0" u="none" strike="noStrike">
                <a:solidFill>
                  <a:schemeClr val="lt1"/>
                </a:solidFill>
                <a:effectLst/>
                <a:uFillTx/>
                <a:latin typeface="Arial Nova Light"/>
              </a:defRPr>
            </a:lvl1pPr>
          </a:lstStyle>
          <a:p>
            <a:pPr indent="0" algn="r" defTabSz="914400">
              <a:lnSpc>
                <a:spcPct val="100000"/>
              </a:lnSpc>
              <a:buNone/>
            </a:pPr>
            <a:fld id="{B408E535-AA7C-43FC-A039-E146E301DA95}" type="slidenum">
              <a:rPr lang="en-US" sz="800" b="0" u="none" strike="noStrike">
                <a:solidFill>
                  <a:schemeClr val="lt1"/>
                </a:solidFill>
                <a:effectLst/>
                <a:uFillTx/>
                <a:latin typeface="Arial Nova Light"/>
              </a:rPr>
              <a:t>&lt;number&gt;</a:t>
            </a:fld>
            <a:endParaRPr lang="en-GB" sz="800" b="0" u="none" strike="noStrike">
              <a:solidFill>
                <a:srgbClr val="FFFFFF"/>
              </a:solidFill>
              <a:effectLst/>
              <a:uFillTx/>
              <a:latin typeface="Times New Roman"/>
            </a:endParaRPr>
          </a:p>
        </p:txBody>
      </p:sp>
      <p:sp>
        <p:nvSpPr>
          <p:cNvPr id="39" name="PlaceHolder 5"/>
          <p:cNvSpPr>
            <a:spLocks noGrp="1"/>
          </p:cNvSpPr>
          <p:nvPr>
            <p:ph type="body"/>
          </p:nvPr>
        </p:nvSpPr>
        <p:spPr>
          <a:xfrm>
            <a:off x="4480560" y="1017720"/>
            <a:ext cx="7009920" cy="2377080"/>
          </a:xfrm>
          <a:prstGeom prst="rect">
            <a:avLst/>
          </a:prstGeom>
          <a:noFill/>
          <a:ln w="0">
            <a:noFill/>
          </a:ln>
        </p:spPr>
        <p:txBody>
          <a:bodyPr lIns="91440" tIns="45720" rIns="91440" bIns="45720" anchor="t">
            <a:noAutofit/>
          </a:bodyPr>
          <a:lstStyle>
            <a:lvl1pPr indent="0" algn="l" defTabSz="914400">
              <a:tabLst>
                <a:tab pos="0" algn="l"/>
              </a:tabLst>
              <a:defRPr lang="it-IT" sz="1600" b="0" u="none" strike="noStrike">
                <a:solidFill>
                  <a:schemeClr val="lt1"/>
                </a:solidFill>
                <a:effectLst/>
                <a:uFillTx/>
                <a:latin typeface="Arial Nova Light"/>
              </a:defRPr>
            </a:lvl1pPr>
            <a:lvl2pPr indent="0" algn="l" defTabSz="914400">
              <a:tabLst>
                <a:tab pos="0" algn="l"/>
              </a:tabLst>
              <a:defRPr lang="it-IT" sz="1600" b="0" u="none" strike="noStrike">
                <a:solidFill>
                  <a:schemeClr val="lt1"/>
                </a:solidFill>
                <a:effectLst/>
                <a:uFillTx/>
                <a:latin typeface="Arial Nova Light"/>
              </a:defRPr>
            </a:lvl2pPr>
            <a:lvl3pPr indent="0" algn="l" defTabSz="914400">
              <a:tabLst>
                <a:tab pos="0" algn="l"/>
              </a:tabLst>
              <a:defRPr lang="it-IT" sz="1600" b="0" u="none" strike="noStrike">
                <a:solidFill>
                  <a:schemeClr val="lt1"/>
                </a:solidFill>
                <a:effectLst/>
                <a:uFillTx/>
                <a:latin typeface="Arial Nova Light"/>
              </a:defRPr>
            </a:lvl3pPr>
            <a:lvl4pPr indent="0" algn="l" defTabSz="914400">
              <a:tabLst>
                <a:tab pos="0" algn="l"/>
              </a:tabLst>
              <a:defRPr lang="it-IT" sz="1600" b="0" u="none" strike="noStrike">
                <a:solidFill>
                  <a:schemeClr val="lt1"/>
                </a:solidFill>
                <a:effectLst/>
                <a:uFillTx/>
                <a:latin typeface="Arial Nova Light"/>
              </a:defRPr>
            </a:lvl4pPr>
            <a:lvl5pPr indent="0" algn="l" defTabSz="914400">
              <a:lnSpc>
                <a:spcPct val="120000"/>
              </a:lnSpc>
              <a:spcBef>
                <a:spcPts val="1001"/>
              </a:spcBef>
              <a:buNone/>
              <a:tabLst>
                <a:tab pos="0" algn="l"/>
              </a:tabLst>
              <a:defRPr lang="it-IT" sz="1600" b="0" u="none" strike="noStrike">
                <a:solidFill>
                  <a:schemeClr val="lt1"/>
                </a:solidFill>
                <a:effectLst/>
                <a:uFillTx/>
                <a:latin typeface="Arial Nova Light"/>
              </a:defRPr>
            </a:lvl5pPr>
          </a:lstStyle>
          <a:p>
            <a:pPr indent="0" algn="l" defTabSz="914400">
              <a:tabLst>
                <a:tab pos="0" algn="l"/>
              </a:tabLst>
            </a:pPr>
            <a:r>
              <a:rPr lang="it-IT" sz="1600" b="0" u="none" strike="noStrike">
                <a:solidFill>
                  <a:schemeClr val="lt1"/>
                </a:solidFill>
                <a:effectLst/>
                <a:uFillTx/>
                <a:latin typeface="Arial Nova Light"/>
              </a:rPr>
              <a:t>Modifica gli stili del testo dello schema</a:t>
            </a:r>
            <a:endParaRPr lang="en-US" sz="1600" b="0" u="none" strike="noStrike">
              <a:solidFill>
                <a:schemeClr val="lt1"/>
              </a:solidFill>
              <a:effectLst/>
              <a:uFillTx/>
              <a:latin typeface="Arial Nova Light"/>
            </a:endParaRPr>
          </a:p>
          <a:p>
            <a:pPr indent="0" algn="l" defTabSz="914400">
              <a:tabLst>
                <a:tab pos="0" algn="l"/>
              </a:tabLst>
            </a:pPr>
            <a:r>
              <a:rPr lang="it-IT" sz="1600" b="0" u="none" strike="noStrike">
                <a:solidFill>
                  <a:schemeClr val="lt1"/>
                </a:solidFill>
                <a:effectLst/>
                <a:uFillTx/>
                <a:latin typeface="Arial Nova Light"/>
              </a:rPr>
              <a:t>Secondo livello</a:t>
            </a:r>
            <a:endParaRPr lang="en-US" sz="1600" b="0" u="none" strike="noStrike">
              <a:solidFill>
                <a:schemeClr val="lt1"/>
              </a:solidFill>
              <a:effectLst/>
              <a:uFillTx/>
              <a:latin typeface="Arial Nova Light"/>
            </a:endParaRPr>
          </a:p>
          <a:p>
            <a:pPr indent="0" algn="l" defTabSz="914400">
              <a:tabLst>
                <a:tab pos="0" algn="l"/>
              </a:tabLst>
            </a:pPr>
            <a:r>
              <a:rPr lang="it-IT" sz="1600" b="0" u="none" strike="noStrike">
                <a:solidFill>
                  <a:schemeClr val="lt1"/>
                </a:solidFill>
                <a:effectLst/>
                <a:uFillTx/>
                <a:latin typeface="Arial Nova Light"/>
              </a:rPr>
              <a:t>Terzo livello</a:t>
            </a:r>
            <a:endParaRPr lang="en-US" sz="1600" b="0" u="none" strike="noStrike">
              <a:solidFill>
                <a:schemeClr val="lt1"/>
              </a:solidFill>
              <a:effectLst/>
              <a:uFillTx/>
              <a:latin typeface="Arial Nova Light"/>
            </a:endParaRPr>
          </a:p>
          <a:p>
            <a:pPr indent="0" algn="l" defTabSz="914400">
              <a:tabLst>
                <a:tab pos="0" algn="l"/>
              </a:tabLst>
            </a:pPr>
            <a:r>
              <a:rPr lang="it-IT" sz="1600" b="0" u="none" strike="noStrike">
                <a:solidFill>
                  <a:schemeClr val="lt1"/>
                </a:solidFill>
                <a:effectLst/>
                <a:uFillTx/>
                <a:latin typeface="Arial Nova Light"/>
              </a:rPr>
              <a:t>Quarto livello</a:t>
            </a:r>
            <a:endParaRPr lang="en-US" sz="16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600" b="0" u="none" strike="noStrike">
                <a:solidFill>
                  <a:schemeClr val="lt1"/>
                </a:solidFill>
                <a:effectLst/>
                <a:uFillTx/>
                <a:latin typeface="Arial Nova Light"/>
              </a:rPr>
              <a:t>Quinto livello</a:t>
            </a:r>
            <a:endParaRPr lang="en-US" sz="1600" b="0" u="none" strike="noStrike">
              <a:solidFill>
                <a:schemeClr val="lt1"/>
              </a:solidFill>
              <a:effectLst/>
              <a:uFillTx/>
              <a:latin typeface="Arial Nova Light"/>
            </a:endParaRPr>
          </a:p>
        </p:txBody>
      </p:sp>
      <p:sp>
        <p:nvSpPr>
          <p:cNvPr id="40" name="PlaceHolder 6"/>
          <p:cNvSpPr>
            <a:spLocks noGrp="1"/>
          </p:cNvSpPr>
          <p:nvPr>
            <p:ph type="body" hasCustomPrompt="1"/>
          </p:nvPr>
        </p:nvSpPr>
        <p:spPr>
          <a:xfrm>
            <a:off x="0" y="3837600"/>
            <a:ext cx="12191760" cy="3020040"/>
          </a:xfrm>
          <a:prstGeom prst="rect">
            <a:avLst/>
          </a:prstGeom>
          <a:blipFill rotWithShape="0">
            <a:blip r:embed="rId2">
              <a:alphaModFix amt="60000"/>
            </a:blip>
            <a:stretch>
              <a:fillRect l="-1" t="-27941" r="-1"/>
            </a:stretch>
          </a:blipFill>
          <a:ln w="0">
            <a:noFill/>
          </a:ln>
        </p:spPr>
        <p:txBody>
          <a:bodyPr lIns="90000" tIns="45000" rIns="90000" bIns="45000" anchor="t">
            <a:noAutofit/>
          </a:bodyPr>
          <a:lstStyle>
            <a:lvl1pPr indent="0" algn="l" defTabSz="914400">
              <a:lnSpc>
                <a:spcPct val="100000"/>
              </a:lnSpc>
              <a:buNone/>
              <a:tabLst>
                <a:tab pos="0" algn="l"/>
              </a:tabLst>
              <a:defRPr lang="en-US" sz="1800" b="0" u="none" strike="noStrike">
                <a:solidFill>
                  <a:schemeClr val="lt1"/>
                </a:solidFill>
                <a:effectLst/>
                <a:uFillTx/>
                <a:latin typeface="Arial Nova Light"/>
              </a:defRPr>
            </a:lvl1pPr>
          </a:lstStyle>
          <a:p>
            <a:pPr indent="0" algn="l" defTabSz="914400">
              <a:lnSpc>
                <a:spcPct val="100000"/>
              </a:lnSpc>
              <a:buNone/>
              <a:tabLst>
                <a:tab pos="0" algn="l"/>
              </a:tabLst>
            </a:pPr>
            <a:r>
              <a:rPr lang="en-US" sz="1800" b="0" u="none" strike="noStrike">
                <a:solidFill>
                  <a:schemeClr val="lt1"/>
                </a:solidFill>
                <a:effectLst/>
                <a:uFillTx/>
                <a:latin typeface="Arial Nova Light"/>
              </a:rPr>
              <a:t>   </a:t>
            </a:r>
            <a:endParaRPr lang="en-US" sz="1800" b="0" u="none" strike="noStrike">
              <a:solidFill>
                <a:schemeClr val="lt1"/>
              </a:solidFill>
              <a:effectLst/>
              <a:uFillTx/>
              <a:latin typeface="Arial Nova Light"/>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Picture 5">
    <p:bg>
      <p:bgPr>
        <a:solidFill>
          <a:schemeClr val="dk2"/>
        </a:solidFill>
      </p:bgPr>
    </p:bg>
    <p:spTree>
      <p:nvGrpSpPr>
        <p:cNvPr id="1" name=""/>
        <p:cNvGrpSpPr/>
        <p:nvPr/>
      </p:nvGrpSpPr>
      <p:grpSpPr>
        <a:xfrm>
          <a:off x="0" y="0"/>
          <a:ext cx="0" cy="0"/>
          <a:chOff x="0" y="0"/>
          <a:chExt cx="0" cy="0"/>
        </a:xfrm>
      </p:grpSpPr>
      <p:cxnSp>
        <p:nvCxnSpPr>
          <p:cNvPr id="41" name="Straight Connector 15"/>
          <p:cNvCxnSpPr/>
          <p:nvPr/>
        </p:nvCxnSpPr>
        <p:spPr>
          <a:xfrm flipH="1">
            <a:off x="394560" y="750960"/>
            <a:ext cx="11403000" cy="360"/>
          </a:xfrm>
          <a:prstGeom prst="straightConnector1">
            <a:avLst/>
          </a:prstGeom>
          <a:ln>
            <a:solidFill>
              <a:schemeClr val="dk1">
                <a:lumMod val="75000"/>
                <a:alpha val="34000"/>
              </a:schemeClr>
            </a:solidFill>
          </a:ln>
        </p:spPr>
      </p:cxnSp>
      <p:sp>
        <p:nvSpPr>
          <p:cNvPr id="42" name="PlaceHolder 1"/>
          <p:cNvSpPr>
            <a:spLocks noGrp="1"/>
          </p:cNvSpPr>
          <p:nvPr>
            <p:ph type="title"/>
          </p:nvPr>
        </p:nvSpPr>
        <p:spPr>
          <a:xfrm>
            <a:off x="301680" y="1371600"/>
            <a:ext cx="3474360" cy="2285640"/>
          </a:xfrm>
          <a:prstGeom prst="rect">
            <a:avLst/>
          </a:prstGeom>
          <a:noFill/>
          <a:ln w="0">
            <a:noFill/>
          </a:ln>
        </p:spPr>
        <p:txBody>
          <a:bodyPr lIns="91440" tIns="45720" rIns="91440" bIns="45720" anchor="t">
            <a:noAutofit/>
          </a:bodyPr>
          <a:lstStyle>
            <a:lvl1pPr indent="0" algn="l" defTabSz="914400">
              <a:lnSpc>
                <a:spcPct val="85000"/>
              </a:lnSpc>
              <a:buNone/>
              <a:defRPr lang="it-IT" sz="2800" b="0" u="none" strike="noStrike">
                <a:solidFill>
                  <a:schemeClr val="lt1"/>
                </a:solidFill>
                <a:effectLst/>
                <a:uFillTx/>
                <a:latin typeface="Arial Nova Light"/>
              </a:defRPr>
            </a:lvl1pPr>
          </a:lstStyle>
          <a:p>
            <a:pPr indent="0" algn="l" defTabSz="914400">
              <a:lnSpc>
                <a:spcPct val="85000"/>
              </a:lnSpc>
              <a:buNone/>
            </a:pPr>
            <a:r>
              <a:rPr lang="it-IT" sz="2800" b="0" u="none" strike="noStrike">
                <a:solidFill>
                  <a:schemeClr val="lt1"/>
                </a:solidFill>
                <a:effectLst/>
                <a:uFillTx/>
                <a:latin typeface="Arial Nova Light"/>
              </a:rPr>
              <a:t>Fare clic per modificare lo stile del titolo dello schema</a:t>
            </a:r>
            <a:endParaRPr lang="en-US" sz="2800" b="0" u="none" strike="noStrike">
              <a:solidFill>
                <a:schemeClr val="lt1"/>
              </a:solidFill>
              <a:effectLst/>
              <a:uFillTx/>
              <a:latin typeface="Arial Nova Light"/>
            </a:endParaRPr>
          </a:p>
        </p:txBody>
      </p:sp>
      <p:sp>
        <p:nvSpPr>
          <p:cNvPr id="43" name="PlaceHolder 2"/>
          <p:cNvSpPr>
            <a:spLocks noGrp="1"/>
          </p:cNvSpPr>
          <p:nvPr>
            <p:ph type="dt" idx="16"/>
          </p:nvPr>
        </p:nvSpPr>
        <p:spPr>
          <a:xfrm>
            <a:off x="301680" y="210240"/>
            <a:ext cx="175896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&lt;date/time&gt;</a:t>
            </a:r>
            <a:endParaRPr lang="en-GB" sz="800" b="0" u="none" strike="noStrike">
              <a:solidFill>
                <a:srgbClr val="FFFFFF"/>
              </a:solidFill>
              <a:effectLst/>
              <a:uFillTx/>
              <a:latin typeface="Times New Roman"/>
            </a:endParaRPr>
          </a:p>
        </p:txBody>
      </p:sp>
      <p:sp>
        <p:nvSpPr>
          <p:cNvPr id="44" name="PlaceHolder 3"/>
          <p:cNvSpPr>
            <a:spLocks noGrp="1"/>
          </p:cNvSpPr>
          <p:nvPr>
            <p:ph type="ftr" idx="17"/>
          </p:nvPr>
        </p:nvSpPr>
        <p:spPr>
          <a:xfrm>
            <a:off x="4457880" y="210240"/>
            <a:ext cx="285912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&lt;footer&gt;</a:t>
            </a:r>
            <a:endParaRPr lang="en-GB" sz="800" b="0" u="none" strike="noStrike">
              <a:solidFill>
                <a:srgbClr val="FFFFFF"/>
              </a:solidFill>
              <a:effectLst/>
              <a:uFillTx/>
              <a:latin typeface="Times New Roman"/>
            </a:endParaRPr>
          </a:p>
        </p:txBody>
      </p:sp>
      <p:sp>
        <p:nvSpPr>
          <p:cNvPr id="45" name="PlaceHolder 4"/>
          <p:cNvSpPr>
            <a:spLocks noGrp="1"/>
          </p:cNvSpPr>
          <p:nvPr>
            <p:ph type="sldNum" idx="18"/>
          </p:nvPr>
        </p:nvSpPr>
        <p:spPr>
          <a:xfrm>
            <a:off x="7611480" y="210240"/>
            <a:ext cx="605160" cy="365400"/>
          </a:xfrm>
          <a:prstGeom prst="rect">
            <a:avLst/>
          </a:prstGeom>
          <a:noFill/>
          <a:ln w="0">
            <a:noFill/>
          </a:ln>
        </p:spPr>
        <p:txBody>
          <a:bodyPr lIns="91440" tIns="45720" rIns="91440" bIns="45720" anchor="ctr">
            <a:noAutofit/>
          </a:bodyPr>
          <a:lstStyle>
            <a:lvl1pPr indent="0" algn="r" defTabSz="914400">
              <a:lnSpc>
                <a:spcPct val="100000"/>
              </a:lnSpc>
              <a:buNone/>
              <a:defRPr lang="en-US" sz="800" b="0" u="none" strike="noStrike">
                <a:solidFill>
                  <a:schemeClr val="lt1"/>
                </a:solidFill>
                <a:effectLst/>
                <a:uFillTx/>
                <a:latin typeface="Arial Nova Light"/>
              </a:defRPr>
            </a:lvl1pPr>
          </a:lstStyle>
          <a:p>
            <a:pPr indent="0" algn="r" defTabSz="914400">
              <a:lnSpc>
                <a:spcPct val="100000"/>
              </a:lnSpc>
              <a:buNone/>
            </a:pPr>
            <a:fld id="{149A9725-5070-410B-930C-4C83732173C3}" type="slidenum">
              <a:rPr lang="en-US" sz="800" b="0" u="none" strike="noStrike">
                <a:solidFill>
                  <a:schemeClr val="lt1"/>
                </a:solidFill>
                <a:effectLst/>
                <a:uFillTx/>
                <a:latin typeface="Arial Nova Light"/>
              </a:rPr>
              <a:t>&lt;number&gt;</a:t>
            </a:fld>
            <a:endParaRPr lang="en-GB" sz="800" b="0" u="none" strike="noStrike">
              <a:solidFill>
                <a:srgbClr val="FFFFFF"/>
              </a:solidFill>
              <a:effectLst/>
              <a:uFillTx/>
              <a:latin typeface="Times New Roman"/>
            </a:endParaRPr>
          </a:p>
        </p:txBody>
      </p:sp>
      <p:sp>
        <p:nvSpPr>
          <p:cNvPr id="46" name="PlaceHolder 5"/>
          <p:cNvSpPr>
            <a:spLocks noGrp="1"/>
          </p:cNvSpPr>
          <p:nvPr>
            <p:ph type="body"/>
          </p:nvPr>
        </p:nvSpPr>
        <p:spPr>
          <a:xfrm>
            <a:off x="4457880" y="1371600"/>
            <a:ext cx="3368520" cy="4701600"/>
          </a:xfrm>
          <a:prstGeom prst="rect">
            <a:avLst/>
          </a:prstGeom>
          <a:noFill/>
          <a:ln w="0">
            <a:noFill/>
          </a:ln>
        </p:spPr>
        <p:txBody>
          <a:bodyPr lIns="91440" tIns="45720" rIns="457200" bIns="45720" anchor="t">
            <a:noAutofit/>
          </a:bodyPr>
          <a:lstStyle>
            <a:lvl1pPr indent="0" algn="l" defTabSz="914400">
              <a:tabLst>
                <a:tab pos="0" algn="l"/>
              </a:tabLst>
              <a:defRPr lang="it-IT" sz="1400" b="0" u="none" strike="noStrike">
                <a:solidFill>
                  <a:schemeClr val="lt1"/>
                </a:solidFill>
                <a:effectLst/>
                <a:uFillTx/>
                <a:latin typeface="Arial Nova Light"/>
              </a:defRPr>
            </a:lvl1pPr>
            <a:lvl2pPr indent="0" algn="l" defTabSz="914400">
              <a:tabLst>
                <a:tab pos="0" algn="l"/>
              </a:tabLst>
              <a:defRPr lang="it-IT" sz="1400" b="0" u="none" strike="noStrike">
                <a:solidFill>
                  <a:schemeClr val="lt1"/>
                </a:solidFill>
                <a:effectLst/>
                <a:uFillTx/>
                <a:latin typeface="Arial Nova Light"/>
              </a:defRPr>
            </a:lvl2pPr>
            <a:lvl3pPr indent="0" algn="l" defTabSz="914400">
              <a:tabLst>
                <a:tab pos="0" algn="l"/>
              </a:tabLst>
              <a:defRPr lang="it-IT" sz="1400" b="0" u="none" strike="noStrike">
                <a:solidFill>
                  <a:schemeClr val="lt1"/>
                </a:solidFill>
                <a:effectLst/>
                <a:uFillTx/>
                <a:latin typeface="Arial Nova Light"/>
              </a:defRPr>
            </a:lvl3pPr>
            <a:lvl4pPr indent="0" algn="l" defTabSz="914400">
              <a:tabLst>
                <a:tab pos="0" algn="l"/>
              </a:tabLst>
              <a:defRPr lang="it-IT" sz="1400" b="0" u="none" strike="noStrike">
                <a:solidFill>
                  <a:schemeClr val="lt1"/>
                </a:solidFill>
                <a:effectLst/>
                <a:uFillTx/>
                <a:latin typeface="Arial Nova Light"/>
              </a:defRPr>
            </a:lvl4pPr>
            <a:lvl5pPr indent="0" algn="l" defTabSz="914400">
              <a:lnSpc>
                <a:spcPct val="120000"/>
              </a:lnSpc>
              <a:spcBef>
                <a:spcPts val="1001"/>
              </a:spcBef>
              <a:buNone/>
              <a:tabLst>
                <a:tab pos="0" algn="l"/>
              </a:tabLst>
              <a:defRPr lang="it-IT" sz="1400" b="0" u="none" strike="noStrike">
                <a:solidFill>
                  <a:schemeClr val="lt1"/>
                </a:solidFill>
                <a:effectLst/>
                <a:uFillTx/>
                <a:latin typeface="Arial Nova Light"/>
              </a:defRPr>
            </a:lvl5pPr>
          </a:lstStyle>
          <a:p>
            <a:pPr indent="0" algn="l" defTabSz="914400">
              <a:tabLst>
                <a:tab pos="0" algn="l"/>
              </a:tabLst>
            </a:pPr>
            <a:r>
              <a:rPr lang="it-IT" sz="1400" b="0" u="none" strike="noStrike">
                <a:solidFill>
                  <a:schemeClr val="lt1"/>
                </a:solidFill>
                <a:effectLst/>
                <a:uFillTx/>
                <a:latin typeface="Arial Nova Light"/>
              </a:rPr>
              <a:t>Modifica gli stili del testo dello schema</a:t>
            </a:r>
            <a:endParaRPr lang="en-US" sz="1400" b="0" u="none" strike="noStrike">
              <a:solidFill>
                <a:schemeClr val="lt1"/>
              </a:solidFill>
              <a:effectLst/>
              <a:uFillTx/>
              <a:latin typeface="Arial Nova Light"/>
            </a:endParaRPr>
          </a:p>
          <a:p>
            <a:pPr indent="0" algn="l" defTabSz="914400">
              <a:tabLst>
                <a:tab pos="0" algn="l"/>
              </a:tabLst>
            </a:pPr>
            <a:r>
              <a:rPr lang="it-IT" sz="1400" b="0" u="none" strike="noStrike">
                <a:solidFill>
                  <a:schemeClr val="lt1"/>
                </a:solidFill>
                <a:effectLst/>
                <a:uFillTx/>
                <a:latin typeface="Arial Nova Light"/>
              </a:rPr>
              <a:t>Secondo livello</a:t>
            </a:r>
            <a:endParaRPr lang="en-US" sz="1400" b="0" u="none" strike="noStrike">
              <a:solidFill>
                <a:schemeClr val="lt1"/>
              </a:solidFill>
              <a:effectLst/>
              <a:uFillTx/>
              <a:latin typeface="Arial Nova Light"/>
            </a:endParaRPr>
          </a:p>
          <a:p>
            <a:pPr indent="0" algn="l" defTabSz="914400">
              <a:tabLst>
                <a:tab pos="0" algn="l"/>
              </a:tabLst>
            </a:pPr>
            <a:r>
              <a:rPr lang="it-IT" sz="1400" b="0" u="none" strike="noStrike">
                <a:solidFill>
                  <a:schemeClr val="lt1"/>
                </a:solidFill>
                <a:effectLst/>
                <a:uFillTx/>
                <a:latin typeface="Arial Nova Light"/>
              </a:rPr>
              <a:t>Terzo livello</a:t>
            </a:r>
            <a:endParaRPr lang="en-US" sz="1400" b="0" u="none" strike="noStrike">
              <a:solidFill>
                <a:schemeClr val="lt1"/>
              </a:solidFill>
              <a:effectLst/>
              <a:uFillTx/>
              <a:latin typeface="Arial Nova Light"/>
            </a:endParaRPr>
          </a:p>
          <a:p>
            <a:pPr indent="0" algn="l" defTabSz="914400">
              <a:tabLst>
                <a:tab pos="0" algn="l"/>
              </a:tabLst>
            </a:pPr>
            <a:r>
              <a:rPr lang="it-IT" sz="1400" b="0" u="none" strike="noStrike">
                <a:solidFill>
                  <a:schemeClr val="lt1"/>
                </a:solidFill>
                <a:effectLst/>
                <a:uFillTx/>
                <a:latin typeface="Arial Nova Light"/>
              </a:rPr>
              <a:t>Quarto livello</a:t>
            </a:r>
            <a:endParaRPr lang="en-US" sz="1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400" b="0" u="none" strike="noStrike">
                <a:solidFill>
                  <a:schemeClr val="lt1"/>
                </a:solidFill>
                <a:effectLst/>
                <a:uFillTx/>
                <a:latin typeface="Arial Nova Light"/>
              </a:rPr>
              <a:t>Quinto livello</a:t>
            </a:r>
            <a:endParaRPr lang="en-US" sz="1400" b="0" u="none" strike="noStrike">
              <a:solidFill>
                <a:schemeClr val="lt1"/>
              </a:solidFill>
              <a:effectLst/>
              <a:uFillTx/>
              <a:latin typeface="Arial Nova Light"/>
            </a:endParaRPr>
          </a:p>
        </p:txBody>
      </p:sp>
      <p:sp>
        <p:nvSpPr>
          <p:cNvPr id="47" name="PlaceHolder 6"/>
          <p:cNvSpPr>
            <a:spLocks noGrp="1"/>
          </p:cNvSpPr>
          <p:nvPr>
            <p:ph type="body" hasCustomPrompt="1"/>
          </p:nvPr>
        </p:nvSpPr>
        <p:spPr>
          <a:xfrm>
            <a:off x="8731080" y="0"/>
            <a:ext cx="3460680" cy="6866640"/>
          </a:xfrm>
          <a:prstGeom prst="rect">
            <a:avLst/>
          </a:prstGeom>
          <a:blipFill rotWithShape="0">
            <a:blip r:embed="rId2">
              <a:alphaModFix amt="60000"/>
            </a:blip>
            <a:stretch/>
          </a:blipFill>
          <a:ln w="0">
            <a:noFill/>
          </a:ln>
        </p:spPr>
        <p:txBody>
          <a:bodyPr lIns="90000" tIns="45000" rIns="90000" bIns="45000" anchor="t">
            <a:noAutofit/>
          </a:bodyPr>
          <a:lstStyle>
            <a:lvl1pPr indent="0" algn="l" defTabSz="914400">
              <a:lnSpc>
                <a:spcPct val="100000"/>
              </a:lnSpc>
              <a:buNone/>
              <a:tabLst>
                <a:tab pos="0" algn="l"/>
              </a:tabLst>
              <a:defRPr lang="en-US" sz="1800" b="0" u="none" strike="noStrike">
                <a:solidFill>
                  <a:schemeClr val="lt1"/>
                </a:solidFill>
                <a:effectLst/>
                <a:uFillTx/>
                <a:latin typeface="Arial Nova Light"/>
              </a:defRPr>
            </a:lvl1pPr>
          </a:lstStyle>
          <a:p>
            <a:pPr indent="0" algn="l" defTabSz="914400">
              <a:lnSpc>
                <a:spcPct val="100000"/>
              </a:lnSpc>
              <a:buNone/>
              <a:tabLst>
                <a:tab pos="0" algn="l"/>
              </a:tabLst>
            </a:pPr>
            <a:r>
              <a:rPr lang="en-US" sz="1800" b="0" u="none" strike="noStrike">
                <a:solidFill>
                  <a:schemeClr val="lt1"/>
                </a:solidFill>
                <a:effectLst/>
                <a:uFillTx/>
                <a:latin typeface="Arial Nova Light"/>
              </a:rPr>
              <a:t>   </a:t>
            </a:r>
            <a:endParaRPr lang="en-US" sz="1800" b="0" u="none" strike="noStrike">
              <a:solidFill>
                <a:schemeClr val="lt1"/>
              </a:solidFill>
              <a:effectLst/>
              <a:uFillTx/>
              <a:latin typeface="Arial Nova Light"/>
            </a:endParaRPr>
          </a:p>
        </p:txBody>
      </p:sp>
      <p:sp>
        <p:nvSpPr>
          <p:cNvPr id="48" name="Rectangle 4"/>
          <p:cNvSpPr/>
          <p:nvPr/>
        </p:nvSpPr>
        <p:spPr>
          <a:xfrm flipH="1">
            <a:off x="0" y="4771080"/>
            <a:ext cx="4874400" cy="2095560"/>
          </a:xfrm>
          <a:prstGeom prst="rect">
            <a:avLst/>
          </a:prstGeom>
          <a:gradFill rotWithShape="0">
            <a:gsLst>
              <a:gs pos="67000">
                <a:srgbClr val="0B0C12">
                  <a:alpha val="0"/>
                </a:srgbClr>
              </a:gs>
              <a:gs pos="95000">
                <a:srgbClr val="4970FF"/>
              </a:gs>
            </a:gsLst>
            <a:lin ang="60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sp>
        <p:nvSpPr>
          <p:cNvPr id="49" name="Rectangle 5"/>
          <p:cNvSpPr/>
          <p:nvPr/>
        </p:nvSpPr>
        <p:spPr>
          <a:xfrm flipH="1">
            <a:off x="-720" y="3853080"/>
            <a:ext cx="2822760" cy="3022560"/>
          </a:xfrm>
          <a:prstGeom prst="rect">
            <a:avLst/>
          </a:prstGeom>
          <a:gradFill rotWithShape="0">
            <a:gsLst>
              <a:gs pos="0">
                <a:srgbClr val="ECF0FB">
                  <a:alpha val="50000"/>
                </a:srgbClr>
              </a:gs>
              <a:gs pos="17000">
                <a:srgbClr val="C582E6">
                  <a:alpha val="52000"/>
                </a:srgbClr>
              </a:gs>
              <a:gs pos="58000">
                <a:srgbClr val="000000">
                  <a:alpha val="0"/>
                </a:srgbClr>
              </a:gs>
            </a:gsLst>
            <a:path path="circle">
              <a:fillToRect l="100000" t="100000" r="0" b="0"/>
            </a:path>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cxnSp>
        <p:nvCxnSpPr>
          <p:cNvPr id="50" name="Straight Connector 6"/>
          <p:cNvCxnSpPr/>
          <p:nvPr/>
        </p:nvCxnSpPr>
        <p:spPr>
          <a:xfrm flipH="1">
            <a:off x="396720" y="750960"/>
            <a:ext cx="7727040" cy="360"/>
          </a:xfrm>
          <a:prstGeom prst="straightConnector1">
            <a:avLst/>
          </a:prstGeom>
          <a:ln>
            <a:solidFill>
              <a:schemeClr val="dk1">
                <a:lumMod val="75000"/>
                <a:alpha val="34000"/>
              </a:schemeClr>
            </a:solidFill>
          </a:ln>
        </p:spPr>
      </p:cxn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Picture 6">
    <p:bg>
      <p:bgPr>
        <a:solidFill>
          <a:schemeClr val="dk2"/>
        </a:solidFill>
      </p:bgPr>
    </p:bg>
    <p:spTree>
      <p:nvGrpSpPr>
        <p:cNvPr id="1" name=""/>
        <p:cNvGrpSpPr/>
        <p:nvPr/>
      </p:nvGrpSpPr>
      <p:grpSpPr>
        <a:xfrm>
          <a:off x="0" y="0"/>
          <a:ext cx="0" cy="0"/>
          <a:chOff x="0" y="0"/>
          <a:chExt cx="0" cy="0"/>
        </a:xfrm>
      </p:grpSpPr>
      <p:cxnSp>
        <p:nvCxnSpPr>
          <p:cNvPr id="51" name="Straight Connector 15"/>
          <p:cNvCxnSpPr/>
          <p:nvPr/>
        </p:nvCxnSpPr>
        <p:spPr>
          <a:xfrm flipH="1">
            <a:off x="394560" y="750960"/>
            <a:ext cx="11403000" cy="360"/>
          </a:xfrm>
          <a:prstGeom prst="straightConnector1">
            <a:avLst/>
          </a:prstGeom>
          <a:ln>
            <a:solidFill>
              <a:schemeClr val="dk1">
                <a:lumMod val="75000"/>
                <a:alpha val="34000"/>
              </a:schemeClr>
            </a:solidFill>
          </a:ln>
        </p:spPr>
      </p:cxnSp>
      <p:sp>
        <p:nvSpPr>
          <p:cNvPr id="52" name="PlaceHolder 1"/>
          <p:cNvSpPr>
            <a:spLocks noGrp="1"/>
          </p:cNvSpPr>
          <p:nvPr>
            <p:ph type="title"/>
          </p:nvPr>
        </p:nvSpPr>
        <p:spPr>
          <a:xfrm>
            <a:off x="301680" y="952560"/>
            <a:ext cx="6750720" cy="1250640"/>
          </a:xfrm>
          <a:prstGeom prst="rect">
            <a:avLst/>
          </a:prstGeom>
          <a:noFill/>
          <a:ln w="0">
            <a:noFill/>
          </a:ln>
        </p:spPr>
        <p:txBody>
          <a:bodyPr lIns="91440" tIns="45720" rIns="91440" bIns="45720" anchor="b">
            <a:noAutofit/>
          </a:bodyPr>
          <a:lstStyle>
            <a:lvl1pPr indent="0" algn="l" defTabSz="914400">
              <a:lnSpc>
                <a:spcPct val="85000"/>
              </a:lnSpc>
              <a:buNone/>
              <a:defRPr lang="it-IT" sz="2800" b="0" u="none" strike="noStrike">
                <a:solidFill>
                  <a:schemeClr val="lt1"/>
                </a:solidFill>
                <a:effectLst/>
                <a:uFillTx/>
                <a:latin typeface="Arial Nova Light"/>
              </a:defRPr>
            </a:lvl1pPr>
          </a:lstStyle>
          <a:p>
            <a:pPr indent="0" algn="l" defTabSz="914400">
              <a:lnSpc>
                <a:spcPct val="85000"/>
              </a:lnSpc>
              <a:buNone/>
            </a:pPr>
            <a:r>
              <a:rPr lang="it-IT" sz="2800" b="0" u="none" strike="noStrike">
                <a:solidFill>
                  <a:schemeClr val="lt1"/>
                </a:solidFill>
                <a:effectLst/>
                <a:uFillTx/>
                <a:latin typeface="Arial Nova Light"/>
              </a:rPr>
              <a:t>Fare clic per modificare lo stile del titolo dello schema</a:t>
            </a:r>
            <a:endParaRPr lang="en-US" sz="2800" b="0" u="none" strike="noStrike">
              <a:solidFill>
                <a:schemeClr val="lt1"/>
              </a:solidFill>
              <a:effectLst/>
              <a:uFillTx/>
              <a:latin typeface="Arial Nova Light"/>
            </a:endParaRPr>
          </a:p>
        </p:txBody>
      </p:sp>
      <p:sp>
        <p:nvSpPr>
          <p:cNvPr id="53" name="PlaceHolder 2"/>
          <p:cNvSpPr>
            <a:spLocks noGrp="1"/>
          </p:cNvSpPr>
          <p:nvPr>
            <p:ph type="dt" idx="19"/>
          </p:nvPr>
        </p:nvSpPr>
        <p:spPr>
          <a:xfrm>
            <a:off x="301680" y="203760"/>
            <a:ext cx="228564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&lt;date/time&gt;</a:t>
            </a:r>
            <a:endParaRPr lang="en-GB" sz="800" b="0" u="none" strike="noStrike">
              <a:solidFill>
                <a:srgbClr val="FFFFFF"/>
              </a:solidFill>
              <a:effectLst/>
              <a:uFillTx/>
              <a:latin typeface="Times New Roman"/>
            </a:endParaRPr>
          </a:p>
        </p:txBody>
      </p:sp>
      <p:sp>
        <p:nvSpPr>
          <p:cNvPr id="54" name="PlaceHolder 3"/>
          <p:cNvSpPr>
            <a:spLocks noGrp="1"/>
          </p:cNvSpPr>
          <p:nvPr>
            <p:ph type="ftr" idx="20"/>
          </p:nvPr>
        </p:nvSpPr>
        <p:spPr>
          <a:xfrm>
            <a:off x="2590920" y="203760"/>
            <a:ext cx="277452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&lt;footer&gt;</a:t>
            </a:r>
            <a:endParaRPr lang="en-GB" sz="800" b="0" u="none" strike="noStrike">
              <a:solidFill>
                <a:srgbClr val="FFFFFF"/>
              </a:solidFill>
              <a:effectLst/>
              <a:uFillTx/>
              <a:latin typeface="Times New Roman"/>
            </a:endParaRPr>
          </a:p>
        </p:txBody>
      </p:sp>
      <p:sp>
        <p:nvSpPr>
          <p:cNvPr id="55" name="PlaceHolder 4"/>
          <p:cNvSpPr>
            <a:spLocks noGrp="1"/>
          </p:cNvSpPr>
          <p:nvPr>
            <p:ph type="sldNum" idx="21"/>
          </p:nvPr>
        </p:nvSpPr>
        <p:spPr>
          <a:xfrm>
            <a:off x="6247440" y="203760"/>
            <a:ext cx="864360" cy="365400"/>
          </a:xfrm>
          <a:prstGeom prst="rect">
            <a:avLst/>
          </a:prstGeom>
          <a:noFill/>
          <a:ln w="0">
            <a:noFill/>
          </a:ln>
        </p:spPr>
        <p:txBody>
          <a:bodyPr lIns="91440" tIns="45720" rIns="91440" bIns="45720" anchor="ctr">
            <a:noAutofit/>
          </a:bodyPr>
          <a:lstStyle>
            <a:lvl1pPr indent="0" algn="r" defTabSz="914400">
              <a:lnSpc>
                <a:spcPct val="100000"/>
              </a:lnSpc>
              <a:buNone/>
              <a:defRPr lang="en-US" sz="800" b="0" u="none" strike="noStrike">
                <a:solidFill>
                  <a:schemeClr val="lt1"/>
                </a:solidFill>
                <a:effectLst/>
                <a:uFillTx/>
                <a:latin typeface="Arial Nova Light"/>
              </a:defRPr>
            </a:lvl1pPr>
          </a:lstStyle>
          <a:p>
            <a:pPr indent="0" algn="r" defTabSz="914400">
              <a:lnSpc>
                <a:spcPct val="100000"/>
              </a:lnSpc>
              <a:buNone/>
            </a:pPr>
            <a:fld id="{80824369-C9C0-4907-B299-8560C14A4D54}" type="slidenum">
              <a:rPr lang="en-US" sz="800" b="0" u="none" strike="noStrike">
                <a:solidFill>
                  <a:schemeClr val="lt1"/>
                </a:solidFill>
                <a:effectLst/>
                <a:uFillTx/>
                <a:latin typeface="Arial Nova Light"/>
              </a:rPr>
              <a:t>&lt;number&gt;</a:t>
            </a:fld>
            <a:endParaRPr lang="en-GB" sz="800" b="0" u="none" strike="noStrike">
              <a:solidFill>
                <a:srgbClr val="FFFFFF"/>
              </a:solidFill>
              <a:effectLst/>
              <a:uFillTx/>
              <a:latin typeface="Times New Roman"/>
            </a:endParaRPr>
          </a:p>
        </p:txBody>
      </p:sp>
      <p:sp>
        <p:nvSpPr>
          <p:cNvPr id="56" name="PlaceHolder 5"/>
          <p:cNvSpPr>
            <a:spLocks noGrp="1"/>
          </p:cNvSpPr>
          <p:nvPr>
            <p:ph type="body"/>
          </p:nvPr>
        </p:nvSpPr>
        <p:spPr>
          <a:xfrm>
            <a:off x="301680" y="2410560"/>
            <a:ext cx="6755040" cy="3807000"/>
          </a:xfrm>
          <a:prstGeom prst="rect">
            <a:avLst/>
          </a:prstGeom>
          <a:noFill/>
          <a:ln w="0">
            <a:noFill/>
          </a:ln>
        </p:spPr>
        <p:txBody>
          <a:bodyPr lIns="91440" tIns="45720" rIns="91440" bIns="45720" anchor="t">
            <a:noAutofit/>
          </a:bodyPr>
          <a:lstStyle>
            <a:lvl1pPr indent="0" algn="l" defTabSz="914400">
              <a:tabLst>
                <a:tab pos="0" algn="l"/>
              </a:tabLst>
              <a:defRPr lang="it-IT" sz="1400" b="0" u="none" strike="noStrike">
                <a:solidFill>
                  <a:schemeClr val="lt1"/>
                </a:solidFill>
                <a:effectLst/>
                <a:uFillTx/>
                <a:latin typeface="Arial Nova Light"/>
              </a:defRPr>
            </a:lvl1pPr>
            <a:lvl2pPr indent="0" algn="l" defTabSz="914400">
              <a:tabLst>
                <a:tab pos="0" algn="l"/>
              </a:tabLst>
              <a:defRPr lang="it-IT" sz="1400" b="0" u="none" strike="noStrike">
                <a:solidFill>
                  <a:schemeClr val="lt1"/>
                </a:solidFill>
                <a:effectLst/>
                <a:uFillTx/>
                <a:latin typeface="Arial Nova Light"/>
              </a:defRPr>
            </a:lvl2pPr>
            <a:lvl3pPr indent="0" algn="l" defTabSz="914400">
              <a:tabLst>
                <a:tab pos="0" algn="l"/>
              </a:tabLst>
              <a:defRPr lang="it-IT" sz="1400" b="0" u="none" strike="noStrike">
                <a:solidFill>
                  <a:schemeClr val="lt1"/>
                </a:solidFill>
                <a:effectLst/>
                <a:uFillTx/>
                <a:latin typeface="Arial Nova Light"/>
              </a:defRPr>
            </a:lvl3pPr>
            <a:lvl4pPr indent="0" algn="l" defTabSz="914400">
              <a:tabLst>
                <a:tab pos="0" algn="l"/>
              </a:tabLst>
              <a:defRPr lang="it-IT" sz="1400" b="0" u="none" strike="noStrike">
                <a:solidFill>
                  <a:schemeClr val="lt1"/>
                </a:solidFill>
                <a:effectLst/>
                <a:uFillTx/>
                <a:latin typeface="Arial Nova Light"/>
              </a:defRPr>
            </a:lvl4pPr>
            <a:lvl5pPr indent="0" algn="l" defTabSz="914400">
              <a:lnSpc>
                <a:spcPct val="120000"/>
              </a:lnSpc>
              <a:spcBef>
                <a:spcPts val="1001"/>
              </a:spcBef>
              <a:buNone/>
              <a:tabLst>
                <a:tab pos="0" algn="l"/>
              </a:tabLst>
              <a:defRPr lang="it-IT" sz="1400" b="0" u="none" strike="noStrike">
                <a:solidFill>
                  <a:schemeClr val="lt1"/>
                </a:solidFill>
                <a:effectLst/>
                <a:uFillTx/>
                <a:latin typeface="Arial Nova Light"/>
              </a:defRPr>
            </a:lvl5pPr>
          </a:lstStyle>
          <a:p>
            <a:pPr indent="0" algn="l" defTabSz="914400">
              <a:tabLst>
                <a:tab pos="0" algn="l"/>
              </a:tabLst>
            </a:pPr>
            <a:r>
              <a:rPr lang="it-IT" sz="1400" b="0" u="none" strike="noStrike">
                <a:solidFill>
                  <a:schemeClr val="lt1"/>
                </a:solidFill>
                <a:effectLst/>
                <a:uFillTx/>
                <a:latin typeface="Arial Nova Light"/>
              </a:rPr>
              <a:t>Modifica gli stili del testo dello schema</a:t>
            </a:r>
            <a:endParaRPr lang="en-US" sz="1400" b="0" u="none" strike="noStrike">
              <a:solidFill>
                <a:schemeClr val="lt1"/>
              </a:solidFill>
              <a:effectLst/>
              <a:uFillTx/>
              <a:latin typeface="Arial Nova Light"/>
            </a:endParaRPr>
          </a:p>
          <a:p>
            <a:pPr indent="0" algn="l" defTabSz="914400">
              <a:tabLst>
                <a:tab pos="0" algn="l"/>
              </a:tabLst>
            </a:pPr>
            <a:r>
              <a:rPr lang="it-IT" sz="1400" b="0" u="none" strike="noStrike">
                <a:solidFill>
                  <a:schemeClr val="lt1"/>
                </a:solidFill>
                <a:effectLst/>
                <a:uFillTx/>
                <a:latin typeface="Arial Nova Light"/>
              </a:rPr>
              <a:t>Secondo livello</a:t>
            </a:r>
            <a:endParaRPr lang="en-US" sz="1400" b="0" u="none" strike="noStrike">
              <a:solidFill>
                <a:schemeClr val="lt1"/>
              </a:solidFill>
              <a:effectLst/>
              <a:uFillTx/>
              <a:latin typeface="Arial Nova Light"/>
            </a:endParaRPr>
          </a:p>
          <a:p>
            <a:pPr indent="0" algn="l" defTabSz="914400">
              <a:tabLst>
                <a:tab pos="0" algn="l"/>
              </a:tabLst>
            </a:pPr>
            <a:r>
              <a:rPr lang="it-IT" sz="1400" b="0" u="none" strike="noStrike">
                <a:solidFill>
                  <a:schemeClr val="lt1"/>
                </a:solidFill>
                <a:effectLst/>
                <a:uFillTx/>
                <a:latin typeface="Arial Nova Light"/>
              </a:rPr>
              <a:t>Terzo livello</a:t>
            </a:r>
            <a:endParaRPr lang="en-US" sz="1400" b="0" u="none" strike="noStrike">
              <a:solidFill>
                <a:schemeClr val="lt1"/>
              </a:solidFill>
              <a:effectLst/>
              <a:uFillTx/>
              <a:latin typeface="Arial Nova Light"/>
            </a:endParaRPr>
          </a:p>
          <a:p>
            <a:pPr indent="0" algn="l" defTabSz="914400">
              <a:tabLst>
                <a:tab pos="0" algn="l"/>
              </a:tabLst>
            </a:pPr>
            <a:r>
              <a:rPr lang="it-IT" sz="1400" b="0" u="none" strike="noStrike">
                <a:solidFill>
                  <a:schemeClr val="lt1"/>
                </a:solidFill>
                <a:effectLst/>
                <a:uFillTx/>
                <a:latin typeface="Arial Nova Light"/>
              </a:rPr>
              <a:t>Quarto livello</a:t>
            </a:r>
            <a:endParaRPr lang="en-US" sz="1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400" b="0" u="none" strike="noStrike">
                <a:solidFill>
                  <a:schemeClr val="lt1"/>
                </a:solidFill>
                <a:effectLst/>
                <a:uFillTx/>
                <a:latin typeface="Arial Nova Light"/>
              </a:rPr>
              <a:t>Quinto livello</a:t>
            </a:r>
            <a:endParaRPr lang="en-US" sz="1400" b="0" u="none" strike="noStrike">
              <a:solidFill>
                <a:schemeClr val="lt1"/>
              </a:solidFill>
              <a:effectLst/>
              <a:uFillTx/>
              <a:latin typeface="Arial Nova Light"/>
            </a:endParaRPr>
          </a:p>
        </p:txBody>
      </p:sp>
      <p:sp>
        <p:nvSpPr>
          <p:cNvPr id="57" name="PlaceHolder 6"/>
          <p:cNvSpPr>
            <a:spLocks noGrp="1"/>
          </p:cNvSpPr>
          <p:nvPr>
            <p:ph type="body" hasCustomPrompt="1"/>
          </p:nvPr>
        </p:nvSpPr>
        <p:spPr>
          <a:xfrm>
            <a:off x="7620120" y="0"/>
            <a:ext cx="4571640" cy="6857640"/>
          </a:xfrm>
          <a:prstGeom prst="rect">
            <a:avLst/>
          </a:prstGeom>
          <a:blipFill rotWithShape="0">
            <a:blip r:embed="rId2">
              <a:alphaModFix amt="60000"/>
            </a:blip>
            <a:stretch/>
          </a:blipFill>
          <a:ln w="0">
            <a:noFill/>
          </a:ln>
        </p:spPr>
        <p:txBody>
          <a:bodyPr lIns="90000" tIns="45000" rIns="90000" bIns="45000" anchor="t">
            <a:noAutofit/>
          </a:bodyPr>
          <a:lstStyle>
            <a:lvl1pPr indent="0" algn="l" defTabSz="914400">
              <a:lnSpc>
                <a:spcPct val="100000"/>
              </a:lnSpc>
              <a:buNone/>
              <a:tabLst>
                <a:tab pos="0" algn="l"/>
              </a:tabLst>
              <a:defRPr lang="en-US" sz="1800" b="0" u="none" strike="noStrike">
                <a:solidFill>
                  <a:schemeClr val="lt1"/>
                </a:solidFill>
                <a:effectLst/>
                <a:uFillTx/>
                <a:latin typeface="Arial Nova Light"/>
              </a:defRPr>
            </a:lvl1pPr>
          </a:lstStyle>
          <a:p>
            <a:pPr indent="0" algn="l" defTabSz="914400">
              <a:lnSpc>
                <a:spcPct val="100000"/>
              </a:lnSpc>
              <a:buNone/>
              <a:tabLst>
                <a:tab pos="0" algn="l"/>
              </a:tabLst>
            </a:pPr>
            <a:r>
              <a:rPr lang="en-US" sz="1800" b="0" u="none" strike="noStrike">
                <a:solidFill>
                  <a:schemeClr val="lt1"/>
                </a:solidFill>
                <a:effectLst/>
                <a:uFillTx/>
                <a:latin typeface="Arial Nova Light"/>
              </a:rPr>
              <a:t>    </a:t>
            </a:r>
            <a:endParaRPr lang="en-US" sz="1800" b="0" u="none" strike="noStrike">
              <a:solidFill>
                <a:schemeClr val="lt1"/>
              </a:solidFill>
              <a:effectLst/>
              <a:uFillTx/>
              <a:latin typeface="Arial Nova Light"/>
            </a:endParaRPr>
          </a:p>
        </p:txBody>
      </p:sp>
      <p:sp>
        <p:nvSpPr>
          <p:cNvPr id="58" name="Rectangle 5"/>
          <p:cNvSpPr/>
          <p:nvPr/>
        </p:nvSpPr>
        <p:spPr>
          <a:xfrm flipH="1">
            <a:off x="0" y="3706200"/>
            <a:ext cx="7619760" cy="3151440"/>
          </a:xfrm>
          <a:prstGeom prst="rect">
            <a:avLst/>
          </a:prstGeom>
          <a:gradFill rotWithShape="0">
            <a:gsLst>
              <a:gs pos="79000">
                <a:srgbClr val="0B0C12">
                  <a:alpha val="0"/>
                </a:srgbClr>
              </a:gs>
              <a:gs pos="100000">
                <a:srgbClr val="9E2FD5">
                  <a:alpha val="66000"/>
                </a:srgbClr>
              </a:gs>
            </a:gsLst>
            <a:lin ang="552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sp>
        <p:nvSpPr>
          <p:cNvPr id="59" name="Rectangle 6"/>
          <p:cNvSpPr/>
          <p:nvPr/>
        </p:nvSpPr>
        <p:spPr>
          <a:xfrm flipH="1">
            <a:off x="0" y="5597280"/>
            <a:ext cx="7619760" cy="1260360"/>
          </a:xfrm>
          <a:prstGeom prst="rect">
            <a:avLst/>
          </a:prstGeom>
          <a:gradFill rotWithShape="0">
            <a:gsLst>
              <a:gs pos="0">
                <a:srgbClr val="92D0FE">
                  <a:alpha val="84000"/>
                </a:srgbClr>
              </a:gs>
              <a:gs pos="21830">
                <a:srgbClr val="4970FF">
                  <a:alpha val="29000"/>
                </a:srgbClr>
              </a:gs>
              <a:gs pos="57000">
                <a:srgbClr val="000000">
                  <a:alpha val="0"/>
                </a:srgbClr>
              </a:gs>
            </a:gsLst>
            <a:lin ang="156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cxnSp>
        <p:nvCxnSpPr>
          <p:cNvPr id="60" name="Straight Connector 10"/>
          <p:cNvCxnSpPr/>
          <p:nvPr/>
        </p:nvCxnSpPr>
        <p:spPr>
          <a:xfrm flipH="1">
            <a:off x="396720" y="750960"/>
            <a:ext cx="6620760" cy="360"/>
          </a:xfrm>
          <a:prstGeom prst="straightConnector1">
            <a:avLst/>
          </a:prstGeom>
          <a:ln>
            <a:solidFill>
              <a:schemeClr val="dk1">
                <a:lumMod val="75000"/>
                <a:alpha val="34000"/>
              </a:schemeClr>
            </a:solidFill>
          </a:ln>
        </p:spPr>
      </p:cxn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Picture 7">
    <p:bg>
      <p:bgPr>
        <a:solidFill>
          <a:schemeClr val="dk2"/>
        </a:solidFill>
      </p:bgPr>
    </p:bg>
    <p:spTree>
      <p:nvGrpSpPr>
        <p:cNvPr id="1" name=""/>
        <p:cNvGrpSpPr/>
        <p:nvPr/>
      </p:nvGrpSpPr>
      <p:grpSpPr>
        <a:xfrm>
          <a:off x="0" y="0"/>
          <a:ext cx="0" cy="0"/>
          <a:chOff x="0" y="0"/>
          <a:chExt cx="0" cy="0"/>
        </a:xfrm>
      </p:grpSpPr>
      <p:cxnSp>
        <p:nvCxnSpPr>
          <p:cNvPr id="61" name="Straight Connector 15"/>
          <p:cNvCxnSpPr/>
          <p:nvPr/>
        </p:nvCxnSpPr>
        <p:spPr>
          <a:xfrm flipH="1">
            <a:off x="394560" y="750960"/>
            <a:ext cx="11403000" cy="360"/>
          </a:xfrm>
          <a:prstGeom prst="straightConnector1">
            <a:avLst/>
          </a:prstGeom>
          <a:ln>
            <a:solidFill>
              <a:schemeClr val="dk1">
                <a:lumMod val="75000"/>
                <a:alpha val="34000"/>
              </a:schemeClr>
            </a:solidFill>
          </a:ln>
        </p:spPr>
      </p:cxnSp>
      <p:sp>
        <p:nvSpPr>
          <p:cNvPr id="62" name="PlaceHolder 1"/>
          <p:cNvSpPr>
            <a:spLocks noGrp="1"/>
          </p:cNvSpPr>
          <p:nvPr>
            <p:ph type="title"/>
          </p:nvPr>
        </p:nvSpPr>
        <p:spPr>
          <a:xfrm>
            <a:off x="301680" y="2834640"/>
            <a:ext cx="3013920" cy="2925720"/>
          </a:xfrm>
          <a:prstGeom prst="rect">
            <a:avLst/>
          </a:prstGeom>
          <a:noFill/>
          <a:ln w="0">
            <a:noFill/>
          </a:ln>
        </p:spPr>
        <p:txBody>
          <a:bodyPr lIns="91440" tIns="45720" rIns="91440" bIns="45720" anchor="t">
            <a:normAutofit/>
          </a:bodyPr>
          <a:lstStyle>
            <a:lvl1pPr indent="0" algn="l" defTabSz="914400">
              <a:lnSpc>
                <a:spcPct val="85000"/>
              </a:lnSpc>
              <a:buNone/>
              <a:defRPr lang="it-IT" sz="2800" b="0" u="none" strike="noStrike">
                <a:solidFill>
                  <a:schemeClr val="lt1"/>
                </a:solidFill>
                <a:effectLst/>
                <a:uFillTx/>
                <a:latin typeface="Arial Nova Light"/>
              </a:defRPr>
            </a:lvl1pPr>
          </a:lstStyle>
          <a:p>
            <a:pPr indent="0" algn="l" defTabSz="914400">
              <a:lnSpc>
                <a:spcPct val="85000"/>
              </a:lnSpc>
              <a:buNone/>
            </a:pPr>
            <a:r>
              <a:rPr lang="it-IT" sz="2800" b="0" u="none" strike="noStrike">
                <a:solidFill>
                  <a:schemeClr val="lt1"/>
                </a:solidFill>
                <a:effectLst/>
                <a:uFillTx/>
                <a:latin typeface="Arial Nova Light"/>
              </a:rPr>
              <a:t>Fare clic per modificare lo stile del titolo dello schema</a:t>
            </a:r>
            <a:endParaRPr lang="en-US" sz="2800" b="0" u="none" strike="noStrike">
              <a:solidFill>
                <a:schemeClr val="lt1"/>
              </a:solidFill>
              <a:effectLst/>
              <a:uFillTx/>
              <a:latin typeface="Arial Nova Light"/>
            </a:endParaRPr>
          </a:p>
        </p:txBody>
      </p:sp>
      <p:sp>
        <p:nvSpPr>
          <p:cNvPr id="63" name="PlaceHolder 2"/>
          <p:cNvSpPr>
            <a:spLocks noGrp="1"/>
          </p:cNvSpPr>
          <p:nvPr>
            <p:ph type="body" hasCustomPrompt="1"/>
          </p:nvPr>
        </p:nvSpPr>
        <p:spPr>
          <a:xfrm>
            <a:off x="-17640" y="0"/>
            <a:ext cx="12209400" cy="2419560"/>
          </a:xfrm>
          <a:prstGeom prst="rect">
            <a:avLst/>
          </a:prstGeom>
          <a:blipFill rotWithShape="0">
            <a:blip r:embed="rId2">
              <a:alphaModFix amt="60000"/>
            </a:blip>
            <a:stretch/>
          </a:blipFill>
          <a:ln w="0">
            <a:noFill/>
          </a:ln>
        </p:spPr>
        <p:txBody>
          <a:bodyPr lIns="90000" tIns="45000" rIns="90000" bIns="45000" anchor="t">
            <a:noAutofit/>
          </a:bodyPr>
          <a:lstStyle>
            <a:lvl1pPr indent="0" algn="l" defTabSz="914400">
              <a:lnSpc>
                <a:spcPct val="100000"/>
              </a:lnSpc>
              <a:buNone/>
              <a:tabLst>
                <a:tab pos="0" algn="l"/>
              </a:tabLst>
              <a:defRPr lang="en-US" sz="1800" b="0" u="none" strike="noStrike">
                <a:solidFill>
                  <a:schemeClr val="lt1"/>
                </a:solidFill>
                <a:effectLst/>
                <a:uFillTx/>
                <a:latin typeface="Arial Nova Light"/>
              </a:defRPr>
            </a:lvl1pPr>
          </a:lstStyle>
          <a:p>
            <a:pPr indent="0" algn="l" defTabSz="914400">
              <a:lnSpc>
                <a:spcPct val="100000"/>
              </a:lnSpc>
              <a:buNone/>
              <a:tabLst>
                <a:tab pos="0" algn="l"/>
              </a:tabLst>
            </a:pPr>
            <a:r>
              <a:rPr lang="en-US" sz="1800" b="0" u="none" strike="noStrike">
                <a:solidFill>
                  <a:schemeClr val="lt1"/>
                </a:solidFill>
                <a:effectLst/>
                <a:uFillTx/>
                <a:latin typeface="Arial Nova Light"/>
              </a:rPr>
              <a:t>   </a:t>
            </a:r>
            <a:endParaRPr lang="en-US" sz="1800" b="0" u="none" strike="noStrike">
              <a:solidFill>
                <a:schemeClr val="lt1"/>
              </a:solidFill>
              <a:effectLst/>
              <a:uFillTx/>
              <a:latin typeface="Arial Nova Light"/>
            </a:endParaRPr>
          </a:p>
        </p:txBody>
      </p:sp>
      <p:sp>
        <p:nvSpPr>
          <p:cNvPr id="64" name="PlaceHolder 3"/>
          <p:cNvSpPr>
            <a:spLocks noGrp="1"/>
          </p:cNvSpPr>
          <p:nvPr>
            <p:ph type="body"/>
          </p:nvPr>
        </p:nvSpPr>
        <p:spPr>
          <a:xfrm>
            <a:off x="4480560" y="2834640"/>
            <a:ext cx="7200720" cy="2925720"/>
          </a:xfrm>
          <a:prstGeom prst="rect">
            <a:avLst/>
          </a:prstGeom>
          <a:noFill/>
          <a:ln w="0">
            <a:noFill/>
          </a:ln>
        </p:spPr>
        <p:txBody>
          <a:bodyPr lIns="91440" tIns="45720" rIns="91440" bIns="45720" anchor="t">
            <a:noAutofit/>
          </a:bodyPr>
          <a:lstStyle>
            <a:lvl1pPr marL="285840" indent="-285840" algn="l" defTabSz="914400">
              <a:lnSpc>
                <a:spcPct val="120000"/>
              </a:lnSpc>
              <a:spcBef>
                <a:spcPts val="1001"/>
              </a:spcBef>
              <a:tabLst>
                <a:tab pos="0" algn="l"/>
              </a:tabLst>
              <a:defRPr lang="it-IT" sz="1800" b="0" u="none" strike="noStrike">
                <a:solidFill>
                  <a:schemeClr val="lt1"/>
                </a:solidFill>
                <a:effectLst/>
                <a:uFillTx/>
                <a:latin typeface="Arial Nova Light"/>
              </a:defRPr>
            </a:lvl1pPr>
            <a:lvl2pPr marL="285840" indent="-285840" algn="l" defTabSz="914400">
              <a:lnSpc>
                <a:spcPct val="120000"/>
              </a:lnSpc>
              <a:spcBef>
                <a:spcPts val="1001"/>
              </a:spcBef>
              <a:tabLst>
                <a:tab pos="0" algn="l"/>
              </a:tabLst>
              <a:defRPr lang="it-IT" sz="1800" b="0" u="none" strike="noStrike">
                <a:solidFill>
                  <a:schemeClr val="lt1"/>
                </a:solidFill>
                <a:effectLst/>
                <a:uFillTx/>
                <a:latin typeface="Arial Nova Light"/>
              </a:defRPr>
            </a:lvl2pPr>
            <a:lvl3pPr marL="285840" indent="-285840" algn="l" defTabSz="914400">
              <a:lnSpc>
                <a:spcPct val="120000"/>
              </a:lnSpc>
              <a:spcBef>
                <a:spcPts val="1001"/>
              </a:spcBef>
              <a:tabLst>
                <a:tab pos="0" algn="l"/>
              </a:tabLst>
              <a:defRPr lang="it-IT" sz="1800" b="0" u="none" strike="noStrike">
                <a:solidFill>
                  <a:schemeClr val="lt1"/>
                </a:solidFill>
                <a:effectLst/>
                <a:uFillTx/>
                <a:latin typeface="Arial Nova Light"/>
              </a:defRPr>
            </a:lvl3pPr>
            <a:lvl4pPr marL="285840" indent="-285840" algn="l" defTabSz="914400">
              <a:lnSpc>
                <a:spcPct val="120000"/>
              </a:lnSpc>
              <a:spcBef>
                <a:spcPts val="1001"/>
              </a:spcBef>
              <a:tabLst>
                <a:tab pos="0" algn="l"/>
              </a:tabLst>
              <a:defRPr lang="it-IT" sz="1800" b="0" u="none" strike="noStrike">
                <a:solidFill>
                  <a:schemeClr val="lt1"/>
                </a:solidFill>
                <a:effectLst/>
                <a:uFillTx/>
                <a:latin typeface="Arial Nova Light"/>
              </a:defRPr>
            </a:lvl4pPr>
            <a:lvl5pPr marL="285840" indent="-285840" algn="l" defTabSz="914400">
              <a:lnSpc>
                <a:spcPct val="120000"/>
              </a:lnSpc>
              <a:spcBef>
                <a:spcPts val="1001"/>
              </a:spcBef>
              <a:buNone/>
              <a:tabLst>
                <a:tab pos="0" algn="l"/>
              </a:tabLst>
              <a:defRPr lang="it-IT" sz="1800" b="0" u="none" strike="noStrike">
                <a:solidFill>
                  <a:schemeClr val="lt1"/>
                </a:solidFill>
                <a:effectLst/>
                <a:uFillTx/>
                <a:latin typeface="Arial Nova Light"/>
              </a:defRPr>
            </a:lvl5pPr>
          </a:lstStyle>
          <a:p>
            <a:pPr marL="285840" indent="-285840" algn="l" defTabSz="914400">
              <a:lnSpc>
                <a:spcPct val="120000"/>
              </a:lnSpc>
              <a:spcBef>
                <a:spcPts val="1001"/>
              </a:spcBef>
              <a:tabLst>
                <a:tab pos="0" algn="l"/>
              </a:tabLst>
            </a:pPr>
            <a:r>
              <a:rPr lang="it-IT" sz="1800" b="0" u="none" strike="noStrike">
                <a:solidFill>
                  <a:schemeClr val="lt1"/>
                </a:solidFill>
                <a:effectLst/>
                <a:uFillTx/>
                <a:latin typeface="Arial Nova Light"/>
              </a:rPr>
              <a:t>Modifica gli stili del testo dello schema</a:t>
            </a:r>
            <a:endParaRPr lang="en-US" sz="1800" b="0" u="none" strike="noStrike">
              <a:solidFill>
                <a:schemeClr val="lt1"/>
              </a:solidFill>
              <a:effectLst/>
              <a:uFillTx/>
              <a:latin typeface="Arial Nova Light"/>
            </a:endParaRPr>
          </a:p>
          <a:p>
            <a:pPr marL="285840" indent="-285840" algn="l" defTabSz="914400">
              <a:lnSpc>
                <a:spcPct val="120000"/>
              </a:lnSpc>
              <a:spcBef>
                <a:spcPts val="1001"/>
              </a:spcBef>
              <a:tabLst>
                <a:tab pos="0" algn="l"/>
              </a:tabLst>
            </a:pPr>
            <a:r>
              <a:rPr lang="it-IT" sz="1800" b="0" u="none" strike="noStrike">
                <a:solidFill>
                  <a:schemeClr val="lt1"/>
                </a:solidFill>
                <a:effectLst/>
                <a:uFillTx/>
                <a:latin typeface="Arial Nova Light"/>
              </a:rPr>
              <a:t>Secondo livello</a:t>
            </a:r>
            <a:endParaRPr lang="en-US" sz="1800" b="0" u="none" strike="noStrike">
              <a:solidFill>
                <a:schemeClr val="lt1"/>
              </a:solidFill>
              <a:effectLst/>
              <a:uFillTx/>
              <a:latin typeface="Arial Nova Light"/>
            </a:endParaRPr>
          </a:p>
          <a:p>
            <a:pPr marL="285840" indent="-285840" algn="l" defTabSz="914400">
              <a:lnSpc>
                <a:spcPct val="120000"/>
              </a:lnSpc>
              <a:spcBef>
                <a:spcPts val="1001"/>
              </a:spcBef>
              <a:tabLst>
                <a:tab pos="0" algn="l"/>
              </a:tabLst>
            </a:pPr>
            <a:r>
              <a:rPr lang="it-IT" sz="1800" b="0" u="none" strike="noStrike">
                <a:solidFill>
                  <a:schemeClr val="lt1"/>
                </a:solidFill>
                <a:effectLst/>
                <a:uFillTx/>
                <a:latin typeface="Arial Nova Light"/>
              </a:rPr>
              <a:t>Terzo livello</a:t>
            </a:r>
            <a:endParaRPr lang="en-US" sz="1800" b="0" u="none" strike="noStrike">
              <a:solidFill>
                <a:schemeClr val="lt1"/>
              </a:solidFill>
              <a:effectLst/>
              <a:uFillTx/>
              <a:latin typeface="Arial Nova Light"/>
            </a:endParaRPr>
          </a:p>
          <a:p>
            <a:pPr marL="285840" indent="-285840" algn="l" defTabSz="914400">
              <a:lnSpc>
                <a:spcPct val="120000"/>
              </a:lnSpc>
              <a:spcBef>
                <a:spcPts val="1001"/>
              </a:spcBef>
              <a:tabLst>
                <a:tab pos="0" algn="l"/>
              </a:tabLst>
            </a:pPr>
            <a:r>
              <a:rPr lang="it-IT" sz="1800" b="0" u="none" strike="noStrike">
                <a:solidFill>
                  <a:schemeClr val="lt1"/>
                </a:solidFill>
                <a:effectLst/>
                <a:uFillTx/>
                <a:latin typeface="Arial Nova Light"/>
              </a:rPr>
              <a:t>Quarto livello</a:t>
            </a:r>
            <a:endParaRPr lang="en-US" sz="1800" b="0" u="none" strike="noStrike">
              <a:solidFill>
                <a:schemeClr val="lt1"/>
              </a:solidFill>
              <a:effectLst/>
              <a:uFillTx/>
              <a:latin typeface="Arial Nova Light"/>
            </a:endParaRPr>
          </a:p>
          <a:p>
            <a:pPr marL="285840" indent="-285840" algn="l" defTabSz="914400">
              <a:lnSpc>
                <a:spcPct val="120000"/>
              </a:lnSpc>
              <a:spcBef>
                <a:spcPts val="1001"/>
              </a:spcBef>
              <a:buNone/>
              <a:tabLst>
                <a:tab pos="0" algn="l"/>
              </a:tabLst>
            </a:pPr>
            <a:r>
              <a:rPr lang="it-IT" sz="1800" b="0" u="none" strike="noStrike">
                <a:solidFill>
                  <a:schemeClr val="lt1"/>
                </a:solidFill>
                <a:effectLst/>
                <a:uFillTx/>
                <a:latin typeface="Arial Nova Light"/>
              </a:rPr>
              <a:t>Quinto livello</a:t>
            </a:r>
            <a:endParaRPr lang="en-US" sz="1800" b="0" u="none" strike="noStrike">
              <a:solidFill>
                <a:schemeClr val="lt1"/>
              </a:solidFill>
              <a:effectLst/>
              <a:uFillTx/>
              <a:latin typeface="Arial Nova Light"/>
            </a:endParaRPr>
          </a:p>
        </p:txBody>
      </p:sp>
      <p:sp>
        <p:nvSpPr>
          <p:cNvPr id="65" name="PlaceHolder 4"/>
          <p:cNvSpPr>
            <a:spLocks noGrp="1"/>
          </p:cNvSpPr>
          <p:nvPr>
            <p:ph type="dt" idx="22"/>
          </p:nvPr>
        </p:nvSpPr>
        <p:spPr>
          <a:xfrm>
            <a:off x="301680" y="6274080"/>
            <a:ext cx="301392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&lt;date/time&gt;</a:t>
            </a:r>
            <a:endParaRPr lang="en-GB" sz="800" b="0" u="none" strike="noStrike">
              <a:solidFill>
                <a:srgbClr val="FFFFFF"/>
              </a:solidFill>
              <a:effectLst/>
              <a:uFillTx/>
              <a:latin typeface="Times New Roman"/>
            </a:endParaRPr>
          </a:p>
        </p:txBody>
      </p:sp>
      <p:sp>
        <p:nvSpPr>
          <p:cNvPr id="66" name="PlaceHolder 5"/>
          <p:cNvSpPr>
            <a:spLocks noGrp="1"/>
          </p:cNvSpPr>
          <p:nvPr>
            <p:ph type="ftr" idx="23"/>
          </p:nvPr>
        </p:nvSpPr>
        <p:spPr>
          <a:xfrm>
            <a:off x="4480560" y="6274080"/>
            <a:ext cx="316188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&lt;footer&gt;</a:t>
            </a:r>
            <a:endParaRPr lang="en-GB" sz="800" b="0" u="none" strike="noStrike">
              <a:solidFill>
                <a:srgbClr val="FFFFFF"/>
              </a:solidFill>
              <a:effectLst/>
              <a:uFillTx/>
              <a:latin typeface="Times New Roman"/>
            </a:endParaRPr>
          </a:p>
        </p:txBody>
      </p:sp>
      <p:sp>
        <p:nvSpPr>
          <p:cNvPr id="67" name="PlaceHolder 6"/>
          <p:cNvSpPr>
            <a:spLocks noGrp="1"/>
          </p:cNvSpPr>
          <p:nvPr>
            <p:ph type="sldNum" idx="24"/>
          </p:nvPr>
        </p:nvSpPr>
        <p:spPr>
          <a:xfrm>
            <a:off x="11292840" y="6274080"/>
            <a:ext cx="568440" cy="365400"/>
          </a:xfrm>
          <a:prstGeom prst="rect">
            <a:avLst/>
          </a:prstGeom>
          <a:noFill/>
          <a:ln w="0">
            <a:noFill/>
          </a:ln>
        </p:spPr>
        <p:txBody>
          <a:bodyPr lIns="91440" tIns="45720" rIns="91440" bIns="45720" anchor="ctr">
            <a:noAutofit/>
          </a:bodyPr>
          <a:lstStyle>
            <a:lvl1pPr indent="0" algn="r" defTabSz="914400">
              <a:lnSpc>
                <a:spcPct val="100000"/>
              </a:lnSpc>
              <a:buNone/>
              <a:defRPr lang="en-US" sz="800" b="0" u="none" strike="noStrike">
                <a:solidFill>
                  <a:schemeClr val="lt1"/>
                </a:solidFill>
                <a:effectLst/>
                <a:uFillTx/>
                <a:latin typeface="Arial Nova Light"/>
              </a:defRPr>
            </a:lvl1pPr>
          </a:lstStyle>
          <a:p>
            <a:pPr indent="0" algn="r" defTabSz="914400">
              <a:lnSpc>
                <a:spcPct val="100000"/>
              </a:lnSpc>
              <a:buNone/>
            </a:pPr>
            <a:fld id="{40DE72A4-DA82-4531-AEB5-36CD48F04B39}" type="slidenum">
              <a:rPr lang="en-US" sz="800" b="0" u="none" strike="noStrike">
                <a:solidFill>
                  <a:schemeClr val="lt1"/>
                </a:solidFill>
                <a:effectLst/>
                <a:uFillTx/>
                <a:latin typeface="Arial Nova Light"/>
              </a:rPr>
              <a:t>&lt;number&gt;</a:t>
            </a:fld>
            <a:endParaRPr lang="en-GB" sz="800" b="0" u="none" strike="noStrike">
              <a:solidFill>
                <a:srgbClr val="FFFFFF"/>
              </a:solidFill>
              <a:effectLst/>
              <a:uFillTx/>
              <a:latin typeface="Times New Roman"/>
            </a:endParaRPr>
          </a:p>
        </p:txBody>
      </p:sp>
      <p:cxnSp>
        <p:nvCxnSpPr>
          <p:cNvPr id="68" name="Straight Connector 2"/>
          <p:cNvCxnSpPr/>
          <p:nvPr/>
        </p:nvCxnSpPr>
        <p:spPr>
          <a:xfrm flipH="1">
            <a:off x="394560" y="6095160"/>
            <a:ext cx="11403000" cy="360"/>
          </a:xfrm>
          <a:prstGeom prst="straightConnector1">
            <a:avLst/>
          </a:prstGeom>
          <a:ln>
            <a:solidFill>
              <a:schemeClr val="dk1">
                <a:lumMod val="50000"/>
                <a:alpha val="60000"/>
              </a:schemeClr>
            </a:solidFill>
          </a:ln>
        </p:spPr>
      </p:cxn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Picture 8">
    <p:bg>
      <p:bgPr>
        <a:solidFill>
          <a:schemeClr val="dk2"/>
        </a:solidFill>
      </p:bgPr>
    </p:bg>
    <p:spTree>
      <p:nvGrpSpPr>
        <p:cNvPr id="1" name=""/>
        <p:cNvGrpSpPr/>
        <p:nvPr/>
      </p:nvGrpSpPr>
      <p:grpSpPr>
        <a:xfrm>
          <a:off x="0" y="0"/>
          <a:ext cx="0" cy="0"/>
          <a:chOff x="0" y="0"/>
          <a:chExt cx="0" cy="0"/>
        </a:xfrm>
      </p:grpSpPr>
      <p:cxnSp>
        <p:nvCxnSpPr>
          <p:cNvPr id="69" name="Straight Connector 15"/>
          <p:cNvCxnSpPr/>
          <p:nvPr/>
        </p:nvCxnSpPr>
        <p:spPr>
          <a:xfrm flipH="1">
            <a:off x="394560" y="750960"/>
            <a:ext cx="11403000" cy="360"/>
          </a:xfrm>
          <a:prstGeom prst="straightConnector1">
            <a:avLst/>
          </a:prstGeom>
          <a:ln>
            <a:solidFill>
              <a:schemeClr val="dk1">
                <a:lumMod val="75000"/>
                <a:alpha val="34000"/>
              </a:schemeClr>
            </a:solidFill>
          </a:ln>
        </p:spPr>
      </p:cxnSp>
      <p:sp>
        <p:nvSpPr>
          <p:cNvPr id="70" name="PlaceHolder 1"/>
          <p:cNvSpPr>
            <a:spLocks noGrp="1"/>
          </p:cNvSpPr>
          <p:nvPr>
            <p:ph type="title"/>
          </p:nvPr>
        </p:nvSpPr>
        <p:spPr>
          <a:xfrm>
            <a:off x="301680" y="1010880"/>
            <a:ext cx="3507120" cy="1398240"/>
          </a:xfrm>
          <a:prstGeom prst="rect">
            <a:avLst/>
          </a:prstGeom>
          <a:noFill/>
          <a:ln w="0">
            <a:noFill/>
          </a:ln>
        </p:spPr>
        <p:txBody>
          <a:bodyPr lIns="91440" tIns="45720" rIns="91440" bIns="45720" anchor="t">
            <a:normAutofit/>
          </a:bodyPr>
          <a:lstStyle>
            <a:lvl1pPr indent="0" algn="l" defTabSz="914400">
              <a:lnSpc>
                <a:spcPct val="85000"/>
              </a:lnSpc>
              <a:buNone/>
              <a:defRPr lang="it-IT" sz="2800" b="0" u="none" strike="noStrike">
                <a:solidFill>
                  <a:schemeClr val="lt1"/>
                </a:solidFill>
                <a:effectLst/>
                <a:uFillTx/>
                <a:latin typeface="Arial Nova Light"/>
              </a:defRPr>
            </a:lvl1pPr>
          </a:lstStyle>
          <a:p>
            <a:pPr indent="0" algn="l" defTabSz="914400">
              <a:lnSpc>
                <a:spcPct val="85000"/>
              </a:lnSpc>
              <a:buNone/>
            </a:pPr>
            <a:r>
              <a:rPr lang="it-IT" sz="2800" b="0" u="none" strike="noStrike">
                <a:solidFill>
                  <a:schemeClr val="lt1"/>
                </a:solidFill>
                <a:effectLst/>
                <a:uFillTx/>
                <a:latin typeface="Arial Nova Light"/>
              </a:rPr>
              <a:t>Fare clic per modificare lo stile del titolo dello schema</a:t>
            </a:r>
            <a:endParaRPr lang="en-US" sz="2800" b="0" u="none" strike="noStrike">
              <a:solidFill>
                <a:schemeClr val="lt1"/>
              </a:solidFill>
              <a:effectLst/>
              <a:uFillTx/>
              <a:latin typeface="Arial Nova Light"/>
            </a:endParaRPr>
          </a:p>
        </p:txBody>
      </p:sp>
      <p:sp>
        <p:nvSpPr>
          <p:cNvPr id="71" name="PlaceHolder 2"/>
          <p:cNvSpPr>
            <a:spLocks noGrp="1"/>
          </p:cNvSpPr>
          <p:nvPr>
            <p:ph type="dt" idx="25"/>
          </p:nvPr>
        </p:nvSpPr>
        <p:spPr>
          <a:xfrm>
            <a:off x="301680" y="210240"/>
            <a:ext cx="175896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&lt;date/time&gt;</a:t>
            </a:r>
            <a:endParaRPr lang="en-GB" sz="800" b="0" u="none" strike="noStrike">
              <a:solidFill>
                <a:srgbClr val="FFFFFF"/>
              </a:solidFill>
              <a:effectLst/>
              <a:uFillTx/>
              <a:latin typeface="Times New Roman"/>
            </a:endParaRPr>
          </a:p>
        </p:txBody>
      </p:sp>
      <p:sp>
        <p:nvSpPr>
          <p:cNvPr id="72" name="PlaceHolder 3"/>
          <p:cNvSpPr>
            <a:spLocks noGrp="1"/>
          </p:cNvSpPr>
          <p:nvPr>
            <p:ph type="ftr" idx="26"/>
          </p:nvPr>
        </p:nvSpPr>
        <p:spPr>
          <a:xfrm>
            <a:off x="4932720" y="210240"/>
            <a:ext cx="250884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&lt;footer&gt;</a:t>
            </a:r>
            <a:endParaRPr lang="en-GB" sz="800" b="0" u="none" strike="noStrike">
              <a:solidFill>
                <a:srgbClr val="FFFFFF"/>
              </a:solidFill>
              <a:effectLst/>
              <a:uFillTx/>
              <a:latin typeface="Times New Roman"/>
            </a:endParaRPr>
          </a:p>
        </p:txBody>
      </p:sp>
      <p:sp>
        <p:nvSpPr>
          <p:cNvPr id="73" name="PlaceHolder 4"/>
          <p:cNvSpPr>
            <a:spLocks noGrp="1"/>
          </p:cNvSpPr>
          <p:nvPr>
            <p:ph type="sldNum" idx="27"/>
          </p:nvPr>
        </p:nvSpPr>
        <p:spPr>
          <a:xfrm>
            <a:off x="11300400" y="210240"/>
            <a:ext cx="605160" cy="365400"/>
          </a:xfrm>
          <a:prstGeom prst="rect">
            <a:avLst/>
          </a:prstGeom>
          <a:noFill/>
          <a:ln w="0">
            <a:noFill/>
          </a:ln>
        </p:spPr>
        <p:txBody>
          <a:bodyPr lIns="91440" tIns="45720" rIns="91440" bIns="45720" anchor="ctr">
            <a:noAutofit/>
          </a:bodyPr>
          <a:lstStyle>
            <a:lvl1pPr indent="0" algn="r" defTabSz="914400">
              <a:lnSpc>
                <a:spcPct val="100000"/>
              </a:lnSpc>
              <a:buNone/>
              <a:defRPr lang="en-US" sz="800" b="0" u="none" strike="noStrike">
                <a:solidFill>
                  <a:schemeClr val="lt1"/>
                </a:solidFill>
                <a:effectLst/>
                <a:uFillTx/>
                <a:latin typeface="Arial Nova Light"/>
              </a:defRPr>
            </a:lvl1pPr>
          </a:lstStyle>
          <a:p>
            <a:pPr indent="0" algn="r" defTabSz="914400">
              <a:lnSpc>
                <a:spcPct val="100000"/>
              </a:lnSpc>
              <a:buNone/>
            </a:pPr>
            <a:fld id="{5ADD58FB-0586-4551-9133-36738D93D4AF}" type="slidenum">
              <a:rPr lang="en-US" sz="800" b="0" u="none" strike="noStrike">
                <a:solidFill>
                  <a:schemeClr val="lt1"/>
                </a:solidFill>
                <a:effectLst/>
                <a:uFillTx/>
                <a:latin typeface="Arial Nova Light"/>
              </a:rPr>
              <a:t>&lt;number&gt;</a:t>
            </a:fld>
            <a:endParaRPr lang="en-GB" sz="800" b="0" u="none" strike="noStrike">
              <a:solidFill>
                <a:srgbClr val="FFFFFF"/>
              </a:solidFill>
              <a:effectLst/>
              <a:uFillTx/>
              <a:latin typeface="Times New Roman"/>
            </a:endParaRPr>
          </a:p>
        </p:txBody>
      </p:sp>
      <p:sp>
        <p:nvSpPr>
          <p:cNvPr id="74" name="PlaceHolder 5"/>
          <p:cNvSpPr>
            <a:spLocks noGrp="1"/>
          </p:cNvSpPr>
          <p:nvPr>
            <p:ph type="body" hasCustomPrompt="1"/>
          </p:nvPr>
        </p:nvSpPr>
        <p:spPr>
          <a:xfrm>
            <a:off x="451440" y="2680560"/>
            <a:ext cx="3357360" cy="3661560"/>
          </a:xfrm>
          <a:prstGeom prst="rect">
            <a:avLst/>
          </a:prstGeom>
          <a:blipFill rotWithShape="0">
            <a:blip r:embed="rId2">
              <a:alphaModFix amt="60000"/>
            </a:blip>
            <a:stretch/>
          </a:blipFill>
          <a:ln w="0">
            <a:noFill/>
          </a:ln>
        </p:spPr>
        <p:txBody>
          <a:bodyPr lIns="90000" tIns="45000" rIns="90000" bIns="45000" anchor="t">
            <a:noAutofit/>
          </a:bodyPr>
          <a:lstStyle>
            <a:lvl1pPr indent="0" algn="l" defTabSz="914400">
              <a:lnSpc>
                <a:spcPct val="100000"/>
              </a:lnSpc>
              <a:buNone/>
              <a:tabLst>
                <a:tab pos="0" algn="l"/>
              </a:tabLst>
              <a:defRPr lang="en-US" sz="1800" b="0" u="none" strike="noStrike">
                <a:solidFill>
                  <a:schemeClr val="lt1"/>
                </a:solidFill>
                <a:effectLst/>
                <a:uFillTx/>
                <a:latin typeface="Arial Nova Light"/>
              </a:defRPr>
            </a:lvl1pPr>
          </a:lstStyle>
          <a:p>
            <a:pPr indent="0" algn="l" defTabSz="914400">
              <a:lnSpc>
                <a:spcPct val="100000"/>
              </a:lnSpc>
              <a:buNone/>
              <a:tabLst>
                <a:tab pos="0" algn="l"/>
              </a:tabLst>
            </a:pPr>
            <a:r>
              <a:rPr lang="en-US" sz="1800" b="0" u="none" strike="noStrike">
                <a:solidFill>
                  <a:schemeClr val="lt1"/>
                </a:solidFill>
                <a:effectLst/>
                <a:uFillTx/>
                <a:latin typeface="Arial Nova Light"/>
              </a:rPr>
              <a:t>   </a:t>
            </a:r>
            <a:endParaRPr lang="en-US" sz="1800" b="0" u="none" strike="noStrike">
              <a:solidFill>
                <a:schemeClr val="lt1"/>
              </a:solidFill>
              <a:effectLst/>
              <a:uFillTx/>
              <a:latin typeface="Arial Nova Light"/>
            </a:endParaRPr>
          </a:p>
        </p:txBody>
      </p:sp>
      <p:sp>
        <p:nvSpPr>
          <p:cNvPr id="75" name="Rectangle 9"/>
          <p:cNvSpPr/>
          <p:nvPr/>
        </p:nvSpPr>
        <p:spPr>
          <a:xfrm flipH="1">
            <a:off x="2171160" y="5847120"/>
            <a:ext cx="10019880" cy="1010520"/>
          </a:xfrm>
          <a:prstGeom prst="rect">
            <a:avLst/>
          </a:prstGeom>
          <a:gradFill rotWithShape="0">
            <a:gsLst>
              <a:gs pos="52000">
                <a:srgbClr val="0B0C12">
                  <a:alpha val="0"/>
                </a:srgbClr>
              </a:gs>
              <a:gs pos="76000">
                <a:srgbClr val="0023A4">
                  <a:alpha val="39000"/>
                </a:srgbClr>
              </a:gs>
              <a:gs pos="100000">
                <a:srgbClr val="4AB1FE">
                  <a:alpha val="68000"/>
                </a:srgbClr>
              </a:gs>
            </a:gsLst>
            <a:lin ang="48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sp>
        <p:nvSpPr>
          <p:cNvPr id="76" name="Rectangle 12"/>
          <p:cNvSpPr/>
          <p:nvPr/>
        </p:nvSpPr>
        <p:spPr>
          <a:xfrm flipH="1" rot="16200000">
            <a:off x="7767000" y="2433240"/>
            <a:ext cx="4943520" cy="3904920"/>
          </a:xfrm>
          <a:prstGeom prst="rect">
            <a:avLst/>
          </a:prstGeom>
          <a:gradFill rotWithShape="0">
            <a:gsLst>
              <a:gs pos="0">
                <a:srgbClr val="43FFF2">
                  <a:alpha val="40000"/>
                </a:srgbClr>
              </a:gs>
              <a:gs pos="32000">
                <a:srgbClr val="000000">
                  <a:alpha val="0"/>
                </a:srgbClr>
              </a:gs>
            </a:gsLst>
            <a:lin ang="126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cxnSp>
        <p:nvCxnSpPr>
          <p:cNvPr id="77" name="Straight Connector 11"/>
          <p:cNvCxnSpPr/>
          <p:nvPr/>
        </p:nvCxnSpPr>
        <p:spPr>
          <a:xfrm>
            <a:off x="4426560" y="1075680"/>
            <a:ext cx="360" cy="4944240"/>
          </a:xfrm>
          <a:prstGeom prst="straightConnector1">
            <a:avLst/>
          </a:prstGeom>
          <a:ln>
            <a:solidFill>
              <a:srgbClr val="000000">
                <a:lumMod val="75000"/>
                <a:lumOff val="25000"/>
              </a:srgbClr>
            </a:solidFill>
          </a:ln>
        </p:spPr>
      </p:cxnSp>
      <p:sp>
        <p:nvSpPr>
          <p:cNvPr id="78" name="PlaceHolder 6"/>
          <p:cNvSpPr>
            <a:spLocks noGrp="1"/>
          </p:cNvSpPr>
          <p:nvPr>
            <p:ph type="body"/>
          </p:nvPr>
        </p:nvSpPr>
        <p:spPr>
          <a:xfrm>
            <a:off x="4932720" y="1010880"/>
            <a:ext cx="6491880" cy="5211720"/>
          </a:xfrm>
          <a:prstGeom prst="rect">
            <a:avLst/>
          </a:prstGeom>
          <a:noFill/>
          <a:ln w="0">
            <a:noFill/>
          </a:ln>
        </p:spPr>
        <p:txBody>
          <a:bodyPr lIns="91440" tIns="45720" rIns="91440" bIns="45720" anchor="t">
            <a:normAutofit/>
          </a:bodyPr>
          <a:lstStyle>
            <a:lvl1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1pPr>
            <a:lvl2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2pPr>
            <a:lvl3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3pPr>
            <a:lvl4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4pPr>
            <a:lvl5pPr indent="0" algn="l" defTabSz="914400">
              <a:lnSpc>
                <a:spcPct val="120000"/>
              </a:lnSpc>
              <a:spcBef>
                <a:spcPts val="1001"/>
              </a:spcBef>
              <a:buNone/>
              <a:tabLst>
                <a:tab pos="0" algn="l"/>
              </a:tabLst>
              <a:defRPr lang="it-IT" sz="1400" b="0" u="none" strike="noStrike">
                <a:solidFill>
                  <a:schemeClr val="lt1"/>
                </a:solidFill>
                <a:effectLst/>
                <a:uFillTx/>
                <a:latin typeface="Arial Nova Light"/>
              </a:defRPr>
            </a:lvl5pPr>
          </a:lstStyle>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Modifica gli stili del testo dello schema</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Secondo livello</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Terzo livello</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Quarto livello</a:t>
            </a:r>
            <a:endParaRPr lang="en-US" sz="1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400" b="0" u="none" strike="noStrike">
                <a:solidFill>
                  <a:schemeClr val="lt1"/>
                </a:solidFill>
                <a:effectLst/>
                <a:uFillTx/>
                <a:latin typeface="Arial Nova Light"/>
              </a:rPr>
              <a:t>Quinto livello</a:t>
            </a:r>
            <a:endParaRPr lang="en-US" sz="1400" b="0" u="none" strike="noStrike">
              <a:solidFill>
                <a:schemeClr val="lt1"/>
              </a:solidFill>
              <a:effectLst/>
              <a:uFillTx/>
              <a:latin typeface="Arial Nova Light"/>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Picture 9">
    <p:bg>
      <p:bgPr>
        <a:solidFill>
          <a:schemeClr val="dk2"/>
        </a:solidFill>
      </p:bgPr>
    </p:bg>
    <p:spTree>
      <p:nvGrpSpPr>
        <p:cNvPr id="1" name=""/>
        <p:cNvGrpSpPr/>
        <p:nvPr/>
      </p:nvGrpSpPr>
      <p:grpSpPr>
        <a:xfrm>
          <a:off x="0" y="0"/>
          <a:ext cx="0" cy="0"/>
          <a:chOff x="0" y="0"/>
          <a:chExt cx="0" cy="0"/>
        </a:xfrm>
      </p:grpSpPr>
      <p:cxnSp>
        <p:nvCxnSpPr>
          <p:cNvPr id="79" name="Straight Connector 15"/>
          <p:cNvCxnSpPr/>
          <p:nvPr/>
        </p:nvCxnSpPr>
        <p:spPr>
          <a:xfrm flipH="1">
            <a:off x="394560" y="750960"/>
            <a:ext cx="11403000" cy="360"/>
          </a:xfrm>
          <a:prstGeom prst="straightConnector1">
            <a:avLst/>
          </a:prstGeom>
          <a:ln>
            <a:solidFill>
              <a:schemeClr val="dk1">
                <a:lumMod val="75000"/>
                <a:alpha val="34000"/>
              </a:schemeClr>
            </a:solidFill>
          </a:ln>
        </p:spPr>
      </p:cxnSp>
      <p:sp>
        <p:nvSpPr>
          <p:cNvPr id="80" name="PlaceHolder 1"/>
          <p:cNvSpPr>
            <a:spLocks noGrp="1"/>
          </p:cNvSpPr>
          <p:nvPr>
            <p:ph type="title"/>
          </p:nvPr>
        </p:nvSpPr>
        <p:spPr>
          <a:xfrm>
            <a:off x="301680" y="1019880"/>
            <a:ext cx="3418920" cy="1856160"/>
          </a:xfrm>
          <a:prstGeom prst="rect">
            <a:avLst/>
          </a:prstGeom>
          <a:noFill/>
          <a:ln w="0">
            <a:noFill/>
          </a:ln>
        </p:spPr>
        <p:txBody>
          <a:bodyPr lIns="91440" tIns="45720" rIns="91440" bIns="45720" anchor="t">
            <a:normAutofit/>
          </a:bodyPr>
          <a:lstStyle>
            <a:lvl1pPr indent="0" algn="l" defTabSz="914400">
              <a:lnSpc>
                <a:spcPct val="85000"/>
              </a:lnSpc>
              <a:buNone/>
              <a:defRPr lang="it-IT" sz="2800" b="0" u="none" strike="noStrike">
                <a:solidFill>
                  <a:schemeClr val="lt1"/>
                </a:solidFill>
                <a:effectLst/>
                <a:uFillTx/>
                <a:latin typeface="Arial Nova Light"/>
              </a:defRPr>
            </a:lvl1pPr>
          </a:lstStyle>
          <a:p>
            <a:pPr indent="0" algn="l" defTabSz="914400">
              <a:lnSpc>
                <a:spcPct val="85000"/>
              </a:lnSpc>
              <a:buNone/>
            </a:pPr>
            <a:r>
              <a:rPr lang="it-IT" sz="2800" b="0" u="none" strike="noStrike">
                <a:solidFill>
                  <a:schemeClr val="lt1"/>
                </a:solidFill>
                <a:effectLst/>
                <a:uFillTx/>
                <a:latin typeface="Arial Nova Light"/>
              </a:rPr>
              <a:t>Fare clic per modificare lo stile del titolo dello schema</a:t>
            </a:r>
            <a:endParaRPr lang="en-US" sz="2800" b="0" u="none" strike="noStrike">
              <a:solidFill>
                <a:schemeClr val="lt1"/>
              </a:solidFill>
              <a:effectLst/>
              <a:uFillTx/>
              <a:latin typeface="Arial Nova Light"/>
            </a:endParaRPr>
          </a:p>
        </p:txBody>
      </p:sp>
      <p:sp>
        <p:nvSpPr>
          <p:cNvPr id="81" name="PlaceHolder 2"/>
          <p:cNvSpPr>
            <a:spLocks noGrp="1"/>
          </p:cNvSpPr>
          <p:nvPr>
            <p:ph type="dt" idx="28"/>
          </p:nvPr>
        </p:nvSpPr>
        <p:spPr>
          <a:xfrm>
            <a:off x="301680" y="210240"/>
            <a:ext cx="175896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&lt;date/time&gt;</a:t>
            </a:r>
            <a:endParaRPr lang="en-GB" sz="800" b="0" u="none" strike="noStrike">
              <a:solidFill>
                <a:srgbClr val="FFFFFF"/>
              </a:solidFill>
              <a:effectLst/>
              <a:uFillTx/>
              <a:latin typeface="Times New Roman"/>
            </a:endParaRPr>
          </a:p>
        </p:txBody>
      </p:sp>
      <p:sp>
        <p:nvSpPr>
          <p:cNvPr id="82" name="PlaceHolder 3"/>
          <p:cNvSpPr>
            <a:spLocks noGrp="1"/>
          </p:cNvSpPr>
          <p:nvPr>
            <p:ph type="ftr" idx="29"/>
          </p:nvPr>
        </p:nvSpPr>
        <p:spPr>
          <a:xfrm>
            <a:off x="4479120" y="210240"/>
            <a:ext cx="250884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&lt;footer&gt;</a:t>
            </a:r>
            <a:endParaRPr lang="en-GB" sz="800" b="0" u="none" strike="noStrike">
              <a:solidFill>
                <a:srgbClr val="FFFFFF"/>
              </a:solidFill>
              <a:effectLst/>
              <a:uFillTx/>
              <a:latin typeface="Times New Roman"/>
            </a:endParaRPr>
          </a:p>
        </p:txBody>
      </p:sp>
      <p:sp>
        <p:nvSpPr>
          <p:cNvPr id="83" name="PlaceHolder 4"/>
          <p:cNvSpPr>
            <a:spLocks noGrp="1"/>
          </p:cNvSpPr>
          <p:nvPr>
            <p:ph type="sldNum" idx="30"/>
          </p:nvPr>
        </p:nvSpPr>
        <p:spPr>
          <a:xfrm>
            <a:off x="11300400" y="210240"/>
            <a:ext cx="605160" cy="365400"/>
          </a:xfrm>
          <a:prstGeom prst="rect">
            <a:avLst/>
          </a:prstGeom>
          <a:noFill/>
          <a:ln w="0">
            <a:noFill/>
          </a:ln>
        </p:spPr>
        <p:txBody>
          <a:bodyPr lIns="91440" tIns="45720" rIns="91440" bIns="45720" anchor="ctr">
            <a:noAutofit/>
          </a:bodyPr>
          <a:lstStyle>
            <a:lvl1pPr indent="0" algn="r" defTabSz="914400">
              <a:lnSpc>
                <a:spcPct val="100000"/>
              </a:lnSpc>
              <a:buNone/>
              <a:defRPr lang="en-US" sz="800" b="0" u="none" strike="noStrike">
                <a:solidFill>
                  <a:schemeClr val="lt1"/>
                </a:solidFill>
                <a:effectLst/>
                <a:uFillTx/>
                <a:latin typeface="Arial Nova Light"/>
              </a:defRPr>
            </a:lvl1pPr>
          </a:lstStyle>
          <a:p>
            <a:pPr indent="0" algn="r" defTabSz="914400">
              <a:lnSpc>
                <a:spcPct val="100000"/>
              </a:lnSpc>
              <a:buNone/>
            </a:pPr>
            <a:fld id="{E39B77F4-536F-495E-B4CE-F2E389C50DF2}" type="slidenum">
              <a:rPr lang="en-US" sz="800" b="0" u="none" strike="noStrike">
                <a:solidFill>
                  <a:schemeClr val="lt1"/>
                </a:solidFill>
                <a:effectLst/>
                <a:uFillTx/>
                <a:latin typeface="Arial Nova Light"/>
              </a:rPr>
              <a:t>&lt;number&gt;</a:t>
            </a:fld>
            <a:endParaRPr lang="en-GB" sz="800" b="0" u="none" strike="noStrike">
              <a:solidFill>
                <a:srgbClr val="FFFFFF"/>
              </a:solidFill>
              <a:effectLst/>
              <a:uFillTx/>
              <a:latin typeface="Times New Roman"/>
            </a:endParaRPr>
          </a:p>
        </p:txBody>
      </p:sp>
      <p:sp>
        <p:nvSpPr>
          <p:cNvPr id="84" name="PlaceHolder 5"/>
          <p:cNvSpPr>
            <a:spLocks noGrp="1"/>
          </p:cNvSpPr>
          <p:nvPr>
            <p:ph type="body" hasCustomPrompt="1"/>
          </p:nvPr>
        </p:nvSpPr>
        <p:spPr>
          <a:xfrm>
            <a:off x="382320" y="3044880"/>
            <a:ext cx="3338280" cy="3297240"/>
          </a:xfrm>
          <a:prstGeom prst="rect">
            <a:avLst/>
          </a:prstGeom>
          <a:blipFill rotWithShape="0">
            <a:blip r:embed="rId2">
              <a:alphaModFix amt="60000"/>
            </a:blip>
            <a:stretch/>
          </a:blipFill>
          <a:ln w="0">
            <a:noFill/>
          </a:ln>
        </p:spPr>
        <p:txBody>
          <a:bodyPr lIns="90000" tIns="45000" rIns="90000" bIns="45000" anchor="t">
            <a:noAutofit/>
          </a:bodyPr>
          <a:lstStyle>
            <a:lvl1pPr indent="0" algn="l" defTabSz="914400">
              <a:lnSpc>
                <a:spcPct val="100000"/>
              </a:lnSpc>
              <a:buNone/>
              <a:tabLst>
                <a:tab pos="0" algn="l"/>
              </a:tabLst>
              <a:defRPr lang="en-US" sz="1800" b="0" u="none" strike="noStrike">
                <a:solidFill>
                  <a:schemeClr val="lt1"/>
                </a:solidFill>
                <a:effectLst/>
                <a:uFillTx/>
                <a:latin typeface="Arial Nova Light"/>
              </a:defRPr>
            </a:lvl1pPr>
          </a:lstStyle>
          <a:p>
            <a:pPr indent="0" algn="l" defTabSz="914400">
              <a:lnSpc>
                <a:spcPct val="100000"/>
              </a:lnSpc>
              <a:buNone/>
              <a:tabLst>
                <a:tab pos="0" algn="l"/>
              </a:tabLst>
            </a:pPr>
            <a:r>
              <a:rPr lang="en-US" sz="1800" b="0" u="none" strike="noStrike">
                <a:solidFill>
                  <a:schemeClr val="lt1"/>
                </a:solidFill>
                <a:effectLst/>
                <a:uFillTx/>
                <a:latin typeface="Arial Nova Light"/>
              </a:rPr>
              <a:t>   </a:t>
            </a:r>
            <a:endParaRPr lang="en-US" sz="1800" b="0" u="none" strike="noStrike">
              <a:solidFill>
                <a:schemeClr val="lt1"/>
              </a:solidFill>
              <a:effectLst/>
              <a:uFillTx/>
              <a:latin typeface="Arial Nova Light"/>
            </a:endParaRPr>
          </a:p>
        </p:txBody>
      </p:sp>
      <p:sp>
        <p:nvSpPr>
          <p:cNvPr id="85" name="PlaceHolder 6"/>
          <p:cNvSpPr>
            <a:spLocks noGrp="1"/>
          </p:cNvSpPr>
          <p:nvPr>
            <p:ph type="body"/>
          </p:nvPr>
        </p:nvSpPr>
        <p:spPr>
          <a:xfrm>
            <a:off x="4479120" y="1019880"/>
            <a:ext cx="7314840" cy="5577480"/>
          </a:xfrm>
          <a:prstGeom prst="rect">
            <a:avLst/>
          </a:prstGeom>
          <a:noFill/>
          <a:ln w="0">
            <a:noFill/>
          </a:ln>
        </p:spPr>
        <p:txBody>
          <a:bodyPr lIns="91440" tIns="45720" rIns="91440" bIns="45720" anchor="t">
            <a:normAutofit/>
          </a:bodyPr>
          <a:lstStyle>
            <a:lvl1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1pPr>
            <a:lvl2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2pPr>
            <a:lvl3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3pPr>
            <a:lvl4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4pPr>
            <a:lvl5pPr indent="0" algn="l" defTabSz="914400">
              <a:lnSpc>
                <a:spcPct val="120000"/>
              </a:lnSpc>
              <a:spcBef>
                <a:spcPts val="1001"/>
              </a:spcBef>
              <a:buNone/>
              <a:tabLst>
                <a:tab pos="0" algn="l"/>
              </a:tabLst>
              <a:defRPr lang="it-IT" sz="1400" b="0" u="none" strike="noStrike">
                <a:solidFill>
                  <a:schemeClr val="lt1"/>
                </a:solidFill>
                <a:effectLst/>
                <a:uFillTx/>
                <a:latin typeface="Arial Nova Light"/>
              </a:defRPr>
            </a:lvl5pPr>
          </a:lstStyle>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Modifica gli stili del testo dello schema</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Secondo livello</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Terzo livello</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Quarto livello</a:t>
            </a:r>
            <a:endParaRPr lang="en-US" sz="1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400" b="0" u="none" strike="noStrike">
                <a:solidFill>
                  <a:schemeClr val="lt1"/>
                </a:solidFill>
                <a:effectLst/>
                <a:uFillTx/>
                <a:latin typeface="Arial Nova Light"/>
              </a:rPr>
              <a:t>Quinto livello</a:t>
            </a:r>
            <a:endParaRPr lang="en-US" sz="1400" b="0" u="none" strike="noStrike">
              <a:solidFill>
                <a:schemeClr val="lt1"/>
              </a:solidFill>
              <a:effectLst/>
              <a:uFillTx/>
              <a:latin typeface="Arial Nova Light"/>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Number Large">
    <p:bg>
      <p:bgPr>
        <a:solidFill>
          <a:schemeClr val="dk2"/>
        </a:solidFill>
      </p:bgPr>
    </p:bg>
    <p:spTree>
      <p:nvGrpSpPr>
        <p:cNvPr id="1" name=""/>
        <p:cNvGrpSpPr/>
        <p:nvPr/>
      </p:nvGrpSpPr>
      <p:grpSpPr>
        <a:xfrm>
          <a:off x="0" y="0"/>
          <a:ext cx="0" cy="0"/>
          <a:chOff x="0" y="0"/>
          <a:chExt cx="0" cy="0"/>
        </a:xfrm>
      </p:grpSpPr>
      <p:cxnSp>
        <p:nvCxnSpPr>
          <p:cNvPr id="86" name="Straight Connector 15"/>
          <p:cNvCxnSpPr/>
          <p:nvPr/>
        </p:nvCxnSpPr>
        <p:spPr>
          <a:xfrm flipH="1">
            <a:off x="394560" y="750960"/>
            <a:ext cx="11403000" cy="360"/>
          </a:xfrm>
          <a:prstGeom prst="straightConnector1">
            <a:avLst/>
          </a:prstGeom>
          <a:ln>
            <a:solidFill>
              <a:schemeClr val="dk1">
                <a:lumMod val="75000"/>
                <a:alpha val="34000"/>
              </a:schemeClr>
            </a:solidFill>
          </a:ln>
        </p:spPr>
      </p:cxnSp>
      <p:sp>
        <p:nvSpPr>
          <p:cNvPr id="87" name="PlaceHolder 1"/>
          <p:cNvSpPr>
            <a:spLocks noGrp="1"/>
          </p:cNvSpPr>
          <p:nvPr>
            <p:ph type="title"/>
          </p:nvPr>
        </p:nvSpPr>
        <p:spPr>
          <a:xfrm>
            <a:off x="6477120" y="4907520"/>
            <a:ext cx="5320080" cy="1438560"/>
          </a:xfrm>
          <a:prstGeom prst="rect">
            <a:avLst/>
          </a:prstGeom>
          <a:noFill/>
          <a:ln w="0">
            <a:noFill/>
          </a:ln>
        </p:spPr>
        <p:txBody>
          <a:bodyPr lIns="91440" tIns="45720" rIns="91440" bIns="45720" anchor="t">
            <a:noAutofit/>
          </a:bodyPr>
          <a:lstStyle>
            <a:lvl1pPr indent="0" algn="l" defTabSz="914400">
              <a:lnSpc>
                <a:spcPct val="100000"/>
              </a:lnSpc>
              <a:buNone/>
              <a:defRPr lang="it-IT" sz="2000" b="0" u="none" strike="noStrike">
                <a:solidFill>
                  <a:schemeClr val="lt1"/>
                </a:solidFill>
                <a:effectLst/>
                <a:uFillTx/>
                <a:latin typeface="Arial Nova Light"/>
              </a:defRPr>
            </a:lvl1pPr>
          </a:lstStyle>
          <a:p>
            <a:pPr indent="0" algn="l" defTabSz="914400">
              <a:lnSpc>
                <a:spcPct val="100000"/>
              </a:lnSpc>
              <a:buNone/>
            </a:pPr>
            <a:r>
              <a:rPr lang="it-IT" sz="2000" b="0" u="none" strike="noStrike">
                <a:solidFill>
                  <a:schemeClr val="lt1"/>
                </a:solidFill>
                <a:effectLst/>
                <a:uFillTx/>
                <a:latin typeface="Arial Nova Light"/>
              </a:rPr>
              <a:t>Fare clic per modificare lo stile del titolo dello schema</a:t>
            </a:r>
            <a:endParaRPr lang="en-US" sz="2000" b="0" u="none" strike="noStrike">
              <a:solidFill>
                <a:schemeClr val="lt1"/>
              </a:solidFill>
              <a:effectLst/>
              <a:uFillTx/>
              <a:latin typeface="Arial Nova Light"/>
            </a:endParaRPr>
          </a:p>
        </p:txBody>
      </p:sp>
      <p:sp>
        <p:nvSpPr>
          <p:cNvPr id="88" name="PlaceHolder 2"/>
          <p:cNvSpPr>
            <a:spLocks noGrp="1"/>
          </p:cNvSpPr>
          <p:nvPr>
            <p:ph type="dt" idx="31"/>
          </p:nvPr>
        </p:nvSpPr>
        <p:spPr>
          <a:xfrm>
            <a:off x="301680" y="210240"/>
            <a:ext cx="175896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&lt;date/time&gt;</a:t>
            </a:r>
            <a:endParaRPr lang="en-GB" sz="800" b="0" u="none" strike="noStrike">
              <a:solidFill>
                <a:srgbClr val="FFFFFF"/>
              </a:solidFill>
              <a:effectLst/>
              <a:uFillTx/>
              <a:latin typeface="Times New Roman"/>
            </a:endParaRPr>
          </a:p>
        </p:txBody>
      </p:sp>
      <p:sp>
        <p:nvSpPr>
          <p:cNvPr id="89" name="PlaceHolder 3"/>
          <p:cNvSpPr>
            <a:spLocks noGrp="1"/>
          </p:cNvSpPr>
          <p:nvPr>
            <p:ph type="ftr" idx="32"/>
          </p:nvPr>
        </p:nvSpPr>
        <p:spPr>
          <a:xfrm>
            <a:off x="7622640" y="210240"/>
            <a:ext cx="250884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&lt;footer&gt;</a:t>
            </a:r>
            <a:endParaRPr lang="en-GB" sz="800" b="0" u="none" strike="noStrike">
              <a:solidFill>
                <a:srgbClr val="FFFFFF"/>
              </a:solidFill>
              <a:effectLst/>
              <a:uFillTx/>
              <a:latin typeface="Times New Roman"/>
            </a:endParaRPr>
          </a:p>
        </p:txBody>
      </p:sp>
      <p:sp>
        <p:nvSpPr>
          <p:cNvPr id="90" name="PlaceHolder 4"/>
          <p:cNvSpPr>
            <a:spLocks noGrp="1"/>
          </p:cNvSpPr>
          <p:nvPr>
            <p:ph type="sldNum" idx="33"/>
          </p:nvPr>
        </p:nvSpPr>
        <p:spPr>
          <a:xfrm>
            <a:off x="11300400" y="210240"/>
            <a:ext cx="605160" cy="365400"/>
          </a:xfrm>
          <a:prstGeom prst="rect">
            <a:avLst/>
          </a:prstGeom>
          <a:noFill/>
          <a:ln w="0">
            <a:noFill/>
          </a:ln>
        </p:spPr>
        <p:txBody>
          <a:bodyPr lIns="91440" tIns="45720" rIns="91440" bIns="45720" anchor="ctr">
            <a:noAutofit/>
          </a:bodyPr>
          <a:lstStyle>
            <a:lvl1pPr indent="0" algn="r" defTabSz="914400">
              <a:lnSpc>
                <a:spcPct val="100000"/>
              </a:lnSpc>
              <a:buNone/>
              <a:defRPr lang="en-US" sz="800" b="0" u="none" strike="noStrike">
                <a:solidFill>
                  <a:schemeClr val="lt1"/>
                </a:solidFill>
                <a:effectLst/>
                <a:uFillTx/>
                <a:latin typeface="Arial Nova Light"/>
              </a:defRPr>
            </a:lvl1pPr>
          </a:lstStyle>
          <a:p>
            <a:pPr indent="0" algn="r" defTabSz="914400">
              <a:lnSpc>
                <a:spcPct val="100000"/>
              </a:lnSpc>
              <a:buNone/>
            </a:pPr>
            <a:fld id="{7B8778B3-E728-4018-9C6D-6DF5EAA04DE7}" type="slidenum">
              <a:rPr lang="en-US" sz="800" b="0" u="none" strike="noStrike">
                <a:solidFill>
                  <a:schemeClr val="lt1"/>
                </a:solidFill>
                <a:effectLst/>
                <a:uFillTx/>
                <a:latin typeface="Arial Nova Light"/>
              </a:rPr>
              <a:t>&lt;number&gt;</a:t>
            </a:fld>
            <a:endParaRPr lang="en-GB" sz="800" b="0" u="none" strike="noStrike">
              <a:solidFill>
                <a:srgbClr val="FFFFFF"/>
              </a:solidFill>
              <a:effectLst/>
              <a:uFillTx/>
              <a:latin typeface="Times New Roman"/>
            </a:endParaRPr>
          </a:p>
        </p:txBody>
      </p:sp>
      <p:sp>
        <p:nvSpPr>
          <p:cNvPr id="91" name="PlaceHolder 5"/>
          <p:cNvSpPr>
            <a:spLocks noGrp="1"/>
          </p:cNvSpPr>
          <p:nvPr>
            <p:ph type="body" hasCustomPrompt="1"/>
          </p:nvPr>
        </p:nvSpPr>
        <p:spPr>
          <a:xfrm>
            <a:off x="274680" y="766800"/>
            <a:ext cx="11320200" cy="3489120"/>
          </a:xfrm>
          <a:prstGeom prst="rect">
            <a:avLst/>
          </a:prstGeom>
          <a:noFill/>
          <a:ln w="0">
            <a:noFill/>
          </a:ln>
        </p:spPr>
        <p:txBody>
          <a:bodyPr lIns="91440" tIns="45720" rIns="91440" bIns="45720" anchor="t">
            <a:noAutofit/>
          </a:bodyPr>
          <a:lstStyle>
            <a:lvl1pPr indent="0" algn="l" defTabSz="914400">
              <a:lnSpc>
                <a:spcPct val="85000"/>
              </a:lnSpc>
              <a:spcBef>
                <a:spcPts val="1001"/>
              </a:spcBef>
              <a:buNone/>
              <a:tabLst>
                <a:tab pos="0" algn="l"/>
              </a:tabLst>
              <a:defRPr lang="en-US" sz="24000" b="0" u="none" strike="noStrike">
                <a:solidFill>
                  <a:schemeClr val="accent1"/>
                </a:solidFill>
                <a:effectLst/>
                <a:uFillTx/>
                <a:latin typeface="Arial Nova Light"/>
              </a:defRPr>
            </a:lvl1pPr>
          </a:lstStyle>
          <a:p>
            <a:pPr indent="0" algn="l" defTabSz="914400">
              <a:lnSpc>
                <a:spcPct val="85000"/>
              </a:lnSpc>
              <a:spcBef>
                <a:spcPts val="1001"/>
              </a:spcBef>
              <a:buNone/>
              <a:tabLst>
                <a:tab pos="0" algn="l"/>
              </a:tabLst>
            </a:pPr>
            <a:r>
              <a:rPr lang="en-US" sz="24000" b="0" u="none" strike="noStrike">
                <a:solidFill>
                  <a:schemeClr val="accent1"/>
                </a:solidFill>
                <a:effectLst/>
                <a:uFillTx/>
                <a:latin typeface="Arial Nova Light"/>
              </a:rPr>
              <a:t>##%</a:t>
            </a:r>
            <a:endParaRPr lang="en-US" sz="24000" b="0" u="none" strike="noStrike">
              <a:solidFill>
                <a:schemeClr val="accent1"/>
              </a:solidFill>
              <a:effectLst/>
              <a:uFillTx/>
              <a:latin typeface="Arial Nova Light"/>
            </a:endParaRPr>
          </a:p>
        </p:txBody>
      </p:sp>
      <p:cxnSp>
        <p:nvCxnSpPr>
          <p:cNvPr id="92" name="Straight Connector 5"/>
          <p:cNvCxnSpPr/>
          <p:nvPr/>
        </p:nvCxnSpPr>
        <p:spPr>
          <a:xfrm flipH="1">
            <a:off x="394560" y="4662000"/>
            <a:ext cx="11403000" cy="360"/>
          </a:xfrm>
          <a:prstGeom prst="straightConnector1">
            <a:avLst/>
          </a:prstGeom>
          <a:ln>
            <a:solidFill>
              <a:schemeClr val="dk1">
                <a:lumMod val="50000"/>
                <a:alpha val="60000"/>
              </a:schemeClr>
            </a:solidFill>
          </a:ln>
        </p:spPr>
      </p:cxn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uto">
    <p:bg>
      <p:bgPr>
        <a:solidFill>
          <a:schemeClr val="dk2"/>
        </a:solidFill>
      </p:bgPr>
    </p:bg>
    <p:spTree>
      <p:nvGrpSpPr>
        <p:cNvPr id="1" name=""/>
        <p:cNvGrpSpPr/>
        <p:nvPr/>
      </p:nvGrpSpPr>
      <p:grpSpPr>
        <a:xfrm>
          <a:off x="0" y="0"/>
          <a:ext cx="0" cy="0"/>
          <a:chOff x="0" y="0"/>
          <a:chExt cx="0" cy="0"/>
        </a:xfrm>
      </p:grpSpPr>
      <p:cxnSp>
        <p:nvCxnSpPr>
          <p:cNvPr id="93" name="Straight Connector 15"/>
          <p:cNvCxnSpPr/>
          <p:nvPr/>
        </p:nvCxnSpPr>
        <p:spPr>
          <a:xfrm flipH="1">
            <a:off x="394560" y="750960"/>
            <a:ext cx="11403000" cy="360"/>
          </a:xfrm>
          <a:prstGeom prst="straightConnector1">
            <a:avLst/>
          </a:prstGeom>
          <a:ln>
            <a:solidFill>
              <a:schemeClr val="dk1">
                <a:lumMod val="75000"/>
                <a:alpha val="34000"/>
              </a:schemeClr>
            </a:solidFill>
          </a:ln>
        </p:spPr>
      </p:cxnSp>
      <p:sp>
        <p:nvSpPr>
          <p:cNvPr id="94"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rmAutofit/>
          </a:bodyPr>
          <a:lstStyle>
            <a:lvl1pPr indent="0" algn="l" defTabSz="914400">
              <a:lnSpc>
                <a:spcPct val="85000"/>
              </a:lnSpc>
              <a:buNone/>
              <a:defRPr lang="it-IT" sz="2800" b="0" u="none" strike="noStrike">
                <a:solidFill>
                  <a:schemeClr val="lt1"/>
                </a:solidFill>
                <a:effectLst/>
                <a:uFillTx/>
                <a:latin typeface="Arial Nova Light"/>
              </a:defRPr>
            </a:lvl1pPr>
          </a:lstStyle>
          <a:p>
            <a:pPr indent="0" algn="l" defTabSz="914400">
              <a:lnSpc>
                <a:spcPct val="85000"/>
              </a:lnSpc>
              <a:buNone/>
            </a:pPr>
            <a:r>
              <a:rPr lang="it-IT" sz="2800" b="0" u="none" strike="noStrike">
                <a:solidFill>
                  <a:schemeClr val="lt1"/>
                </a:solidFill>
                <a:effectLst/>
                <a:uFillTx/>
                <a:latin typeface="Arial Nova Light"/>
              </a:rPr>
              <a:t>Fare clic per modificare lo stile del titolo dello schema</a:t>
            </a:r>
            <a:endParaRPr lang="en-US" sz="2800" b="0" u="none" strike="noStrike">
              <a:solidFill>
                <a:schemeClr val="lt1"/>
              </a:solidFill>
              <a:effectLst/>
              <a:uFillTx/>
              <a:latin typeface="Arial Nova Light"/>
            </a:endParaRPr>
          </a:p>
        </p:txBody>
      </p:sp>
      <p:sp>
        <p:nvSpPr>
          <p:cNvPr id="95" name="PlaceHolder 2"/>
          <p:cNvSpPr>
            <a:spLocks noGrp="1"/>
          </p:cNvSpPr>
          <p:nvPr>
            <p:ph type="dt" idx="34"/>
          </p:nvPr>
        </p:nvSpPr>
        <p:spPr>
          <a:xfrm>
            <a:off x="301680" y="210240"/>
            <a:ext cx="175896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&lt;date/time&gt;</a:t>
            </a:r>
            <a:endParaRPr lang="en-GB" sz="800" b="0" u="none" strike="noStrike">
              <a:solidFill>
                <a:srgbClr val="FFFFFF"/>
              </a:solidFill>
              <a:effectLst/>
              <a:uFillTx/>
              <a:latin typeface="Times New Roman"/>
            </a:endParaRPr>
          </a:p>
        </p:txBody>
      </p:sp>
      <p:sp>
        <p:nvSpPr>
          <p:cNvPr id="96" name="PlaceHolder 3"/>
          <p:cNvSpPr>
            <a:spLocks noGrp="1"/>
          </p:cNvSpPr>
          <p:nvPr>
            <p:ph type="ftr" idx="35"/>
          </p:nvPr>
        </p:nvSpPr>
        <p:spPr>
          <a:xfrm>
            <a:off x="7622640" y="210240"/>
            <a:ext cx="250884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&lt;footer&gt;</a:t>
            </a:r>
            <a:endParaRPr lang="en-GB" sz="800" b="0" u="none" strike="noStrike">
              <a:solidFill>
                <a:srgbClr val="FFFFFF"/>
              </a:solidFill>
              <a:effectLst/>
              <a:uFillTx/>
              <a:latin typeface="Times New Roman"/>
            </a:endParaRPr>
          </a:p>
        </p:txBody>
      </p:sp>
      <p:sp>
        <p:nvSpPr>
          <p:cNvPr id="97" name="PlaceHolder 4"/>
          <p:cNvSpPr>
            <a:spLocks noGrp="1"/>
          </p:cNvSpPr>
          <p:nvPr>
            <p:ph type="sldNum" idx="36"/>
          </p:nvPr>
        </p:nvSpPr>
        <p:spPr>
          <a:xfrm>
            <a:off x="11300400" y="210240"/>
            <a:ext cx="605160" cy="365400"/>
          </a:xfrm>
          <a:prstGeom prst="rect">
            <a:avLst/>
          </a:prstGeom>
          <a:noFill/>
          <a:ln w="0">
            <a:noFill/>
          </a:ln>
        </p:spPr>
        <p:txBody>
          <a:bodyPr lIns="91440" tIns="45720" rIns="91440" bIns="45720" anchor="ctr">
            <a:noAutofit/>
          </a:bodyPr>
          <a:lstStyle>
            <a:lvl1pPr indent="0" algn="r" defTabSz="914400">
              <a:lnSpc>
                <a:spcPct val="100000"/>
              </a:lnSpc>
              <a:buNone/>
              <a:defRPr lang="en-US" sz="800" b="0" u="none" strike="noStrike">
                <a:solidFill>
                  <a:schemeClr val="lt1"/>
                </a:solidFill>
                <a:effectLst/>
                <a:uFillTx/>
                <a:latin typeface="Arial Nova Light"/>
              </a:defRPr>
            </a:lvl1pPr>
          </a:lstStyle>
          <a:p>
            <a:pPr indent="0" algn="r" defTabSz="914400">
              <a:lnSpc>
                <a:spcPct val="100000"/>
              </a:lnSpc>
              <a:buNone/>
            </a:pPr>
            <a:fld id="{CB78EE4B-DDB5-4670-A22E-D6945BE25B62}" type="slidenum">
              <a:rPr lang="en-US" sz="800" b="0" u="none" strike="noStrike">
                <a:solidFill>
                  <a:schemeClr val="lt1"/>
                </a:solidFill>
                <a:effectLst/>
                <a:uFillTx/>
                <a:latin typeface="Arial Nova Light"/>
              </a:rPr>
              <a:t>&lt;number&gt;</a:t>
            </a:fld>
            <a:endParaRPr lang="en-GB" sz="800" b="0" u="none" strike="noStrike">
              <a:solidFill>
                <a:srgbClr val="FFFFFF"/>
              </a:solidFill>
              <a:effectLst/>
              <a:uFillTx/>
              <a:latin typeface="Times New Roman"/>
            </a:endParaRPr>
          </a:p>
        </p:txBody>
      </p:sp>
      <p:sp>
        <p:nvSpPr>
          <p:cNvPr id="98" name="PlaceHolder 5"/>
          <p:cNvSpPr>
            <a:spLocks noGrp="1"/>
          </p:cNvSpPr>
          <p:nvPr>
            <p:ph type="body"/>
          </p:nvPr>
        </p:nvSpPr>
        <p:spPr>
          <a:xfrm>
            <a:off x="301680" y="2011680"/>
            <a:ext cx="11402280" cy="4388760"/>
          </a:xfrm>
          <a:prstGeom prst="rect">
            <a:avLst/>
          </a:prstGeom>
          <a:noFill/>
          <a:ln w="0">
            <a:noFill/>
          </a:ln>
        </p:spPr>
        <p:txBody>
          <a:bodyPr lIns="91440" tIns="45720" rIns="91440" bIns="45720" anchor="t">
            <a:normAutofit/>
          </a:bodyPr>
          <a:lstStyle>
            <a:lvl1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1pPr>
            <a:lvl2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2pPr>
            <a:lvl3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3pPr>
            <a:lvl4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4pPr>
            <a:lvl5pPr indent="0" algn="l" defTabSz="914400">
              <a:lnSpc>
                <a:spcPct val="120000"/>
              </a:lnSpc>
              <a:spcBef>
                <a:spcPts val="1001"/>
              </a:spcBef>
              <a:buNone/>
              <a:tabLst>
                <a:tab pos="0" algn="l"/>
              </a:tabLst>
              <a:defRPr lang="it-IT" sz="1400" b="0" u="none" strike="noStrike">
                <a:solidFill>
                  <a:schemeClr val="lt1"/>
                </a:solidFill>
                <a:effectLst/>
                <a:uFillTx/>
                <a:latin typeface="Arial Nova Light"/>
              </a:defRPr>
            </a:lvl5pPr>
          </a:lstStyle>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Modifica gli stili del testo dello schema</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Secondo livello</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Terzo livello</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Quarto livello</a:t>
            </a:r>
            <a:endParaRPr lang="en-US" sz="1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400" b="0" u="none" strike="noStrike">
                <a:solidFill>
                  <a:schemeClr val="lt1"/>
                </a:solidFill>
                <a:effectLst/>
                <a:uFillTx/>
                <a:latin typeface="Arial Nova Light"/>
              </a:rPr>
              <a:t>Quinto livello</a:t>
            </a:r>
            <a:endParaRPr lang="en-US" sz="1400" b="0" u="none" strike="noStrike">
              <a:solidFill>
                <a:schemeClr val="lt1"/>
              </a:solidFill>
              <a:effectLst/>
              <a:uFillTx/>
              <a:latin typeface="Arial Nova Light"/>
            </a:endParaRPr>
          </a:p>
        </p:txBody>
      </p:sp>
      <p:cxnSp>
        <p:nvCxnSpPr>
          <p:cNvPr id="99" name="Straight Connector 3"/>
          <p:cNvCxnSpPr/>
          <p:nvPr/>
        </p:nvCxnSpPr>
        <p:spPr>
          <a:xfrm flipH="1">
            <a:off x="394560" y="1704600"/>
            <a:ext cx="11403000" cy="360"/>
          </a:xfrm>
          <a:prstGeom prst="straightConnector1">
            <a:avLst/>
          </a:prstGeom>
          <a:ln>
            <a:solidFill>
              <a:schemeClr val="dk1">
                <a:lumMod val="50000"/>
                <a:alpha val="60000"/>
              </a:schemeClr>
            </a:solidFill>
          </a:ln>
        </p:spPr>
      </p:cxn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tatement">
    <p:bg>
      <p:bgPr>
        <a:solidFill>
          <a:schemeClr val="dk2"/>
        </a:solidFill>
      </p:bgPr>
    </p:bg>
    <p:spTree>
      <p:nvGrpSpPr>
        <p:cNvPr id="1" name=""/>
        <p:cNvGrpSpPr/>
        <p:nvPr/>
      </p:nvGrpSpPr>
      <p:grpSpPr>
        <a:xfrm>
          <a:off x="0" y="0"/>
          <a:ext cx="0" cy="0"/>
          <a:chOff x="0" y="0"/>
          <a:chExt cx="0" cy="0"/>
        </a:xfrm>
      </p:grpSpPr>
      <p:cxnSp>
        <p:nvCxnSpPr>
          <p:cNvPr id="100" name="Straight Connector 15"/>
          <p:cNvCxnSpPr/>
          <p:nvPr/>
        </p:nvCxnSpPr>
        <p:spPr>
          <a:xfrm flipH="1">
            <a:off x="394560" y="750960"/>
            <a:ext cx="11403000" cy="360"/>
          </a:xfrm>
          <a:prstGeom prst="straightConnector1">
            <a:avLst/>
          </a:prstGeom>
          <a:ln>
            <a:solidFill>
              <a:schemeClr val="dk1">
                <a:lumMod val="75000"/>
                <a:alpha val="34000"/>
              </a:schemeClr>
            </a:solidFill>
          </a:ln>
        </p:spPr>
      </p:cxnSp>
      <p:sp>
        <p:nvSpPr>
          <p:cNvPr id="101" name="Rectangle 20"/>
          <p:cNvSpPr/>
          <p:nvPr/>
        </p:nvSpPr>
        <p:spPr>
          <a:xfrm flipH="1" rot="10800000">
            <a:off x="360" y="360"/>
            <a:ext cx="12191760" cy="6857640"/>
          </a:xfrm>
          <a:prstGeom prst="rect">
            <a:avLst/>
          </a:prstGeom>
          <a:gradFill rotWithShape="0">
            <a:gsLst>
              <a:gs pos="0">
                <a:srgbClr val="0023A4"/>
              </a:gs>
              <a:gs pos="50000">
                <a:srgbClr val="43FFF2">
                  <a:alpha val="75000"/>
                </a:srgbClr>
              </a:gs>
              <a:gs pos="85000">
                <a:srgbClr val="5421A2"/>
              </a:gs>
              <a:gs pos="100000">
                <a:srgbClr val="19186A"/>
              </a:gs>
            </a:gsLst>
            <a:lin ang="18900000"/>
          </a:gra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sp>
        <p:nvSpPr>
          <p:cNvPr id="102" name="Rectangle 21"/>
          <p:cNvSpPr/>
          <p:nvPr/>
        </p:nvSpPr>
        <p:spPr>
          <a:xfrm flipH="1">
            <a:off x="3683520" y="0"/>
            <a:ext cx="8508240" cy="6857640"/>
          </a:xfrm>
          <a:prstGeom prst="rect">
            <a:avLst/>
          </a:prstGeom>
          <a:gradFill rotWithShape="0">
            <a:gsLst>
              <a:gs pos="6000">
                <a:srgbClr val="81FFF6"/>
              </a:gs>
              <a:gs pos="73000">
                <a:srgbClr val="00C4B6">
                  <a:alpha val="0"/>
                </a:srgbClr>
              </a:gs>
            </a:gsLst>
            <a:path path="circle">
              <a:fillToRect l="50000" t="50000" r="50000" b="50000"/>
            </a:path>
          </a:gra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sp>
        <p:nvSpPr>
          <p:cNvPr id="103" name="Rectangle 22"/>
          <p:cNvSpPr/>
          <p:nvPr/>
        </p:nvSpPr>
        <p:spPr>
          <a:xfrm rot="5400000">
            <a:off x="1670760" y="-1670400"/>
            <a:ext cx="7492320" cy="10833120"/>
          </a:xfrm>
          <a:prstGeom prst="rect">
            <a:avLst/>
          </a:prstGeom>
          <a:gradFill rotWithShape="0">
            <a:gsLst>
              <a:gs pos="58000">
                <a:srgbClr val="712ED5">
                  <a:alpha val="0"/>
                </a:srgbClr>
              </a:gs>
              <a:gs pos="98000">
                <a:srgbClr val="7721A2"/>
              </a:gs>
            </a:gsLst>
            <a:lin ang="150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rgbClr val="FFFFFF"/>
              </a:solidFill>
              <a:effectLst/>
              <a:uFillTx/>
              <a:latin typeface="Arial Nova Light"/>
            </a:endParaRPr>
          </a:p>
        </p:txBody>
      </p:sp>
      <p:sp>
        <p:nvSpPr>
          <p:cNvPr id="104" name="PlaceHolder 1"/>
          <p:cNvSpPr>
            <a:spLocks noGrp="1"/>
          </p:cNvSpPr>
          <p:nvPr>
            <p:ph type="title"/>
          </p:nvPr>
        </p:nvSpPr>
        <p:spPr>
          <a:xfrm>
            <a:off x="612720" y="-1134000"/>
            <a:ext cx="10652400" cy="966960"/>
          </a:xfrm>
          <a:prstGeom prst="rect">
            <a:avLst/>
          </a:prstGeom>
          <a:noFill/>
          <a:ln w="0">
            <a:noFill/>
          </a:ln>
        </p:spPr>
        <p:txBody>
          <a:bodyPr lIns="91440" tIns="45720" rIns="91440" bIns="45720" anchor="b">
            <a:noAutofit/>
          </a:bodyPr>
          <a:lstStyle>
            <a:lvl1pPr indent="0" algn="l" defTabSz="914400">
              <a:lnSpc>
                <a:spcPct val="85000"/>
              </a:lnSpc>
              <a:buNone/>
              <a:defRPr lang="it-IT" sz="2800" b="0" u="none" strike="noStrike">
                <a:solidFill>
                  <a:schemeClr val="lt1"/>
                </a:solidFill>
                <a:effectLst/>
                <a:uFillTx/>
                <a:latin typeface="Arial Nova Light"/>
              </a:defRPr>
            </a:lvl1pPr>
          </a:lstStyle>
          <a:p>
            <a:pPr indent="0" algn="l" defTabSz="914400">
              <a:lnSpc>
                <a:spcPct val="85000"/>
              </a:lnSpc>
              <a:buNone/>
            </a:pPr>
            <a:r>
              <a:rPr lang="it-IT" sz="2800" b="0" u="none" strike="noStrike">
                <a:solidFill>
                  <a:schemeClr val="lt1"/>
                </a:solidFill>
                <a:effectLst/>
                <a:uFillTx/>
                <a:latin typeface="Arial Nova Light"/>
              </a:rPr>
              <a:t>Fare clic per modificare lo stile del titolo dello schema</a:t>
            </a:r>
            <a:endParaRPr lang="en-US" sz="2800" b="0" u="none" strike="noStrike">
              <a:solidFill>
                <a:schemeClr val="lt1"/>
              </a:solidFill>
              <a:effectLst/>
              <a:uFillTx/>
              <a:latin typeface="Arial Nova Light"/>
            </a:endParaRPr>
          </a:p>
        </p:txBody>
      </p:sp>
      <p:sp>
        <p:nvSpPr>
          <p:cNvPr id="105" name="Rectangle 2"/>
          <p:cNvSpPr/>
          <p:nvPr/>
        </p:nvSpPr>
        <p:spPr>
          <a:xfrm rot="10800000">
            <a:off x="5032080" y="-19800"/>
            <a:ext cx="7160040" cy="6877800"/>
          </a:xfrm>
          <a:prstGeom prst="rect">
            <a:avLst/>
          </a:prstGeom>
          <a:gradFill rotWithShape="0">
            <a:gsLst>
              <a:gs pos="30000">
                <a:srgbClr val="8685E3">
                  <a:alpha val="0"/>
                </a:srgbClr>
              </a:gs>
              <a:gs pos="89000">
                <a:srgbClr val="0B0C12"/>
              </a:gs>
            </a:gsLst>
            <a:lin ang="20400000"/>
          </a:gra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sp>
        <p:nvSpPr>
          <p:cNvPr id="106" name="Rectangle 23"/>
          <p:cNvSpPr/>
          <p:nvPr/>
        </p:nvSpPr>
        <p:spPr>
          <a:xfrm flipH="1">
            <a:off x="8280" y="2704680"/>
            <a:ext cx="12182760" cy="4152960"/>
          </a:xfrm>
          <a:prstGeom prst="rect">
            <a:avLst/>
          </a:prstGeom>
          <a:gradFill rotWithShape="0">
            <a:gsLst>
              <a:gs pos="20000">
                <a:srgbClr val="4970FF">
                  <a:alpha val="0"/>
                </a:srgbClr>
              </a:gs>
              <a:gs pos="68000">
                <a:srgbClr val="0B0C12">
                  <a:alpha val="67000"/>
                </a:srgbClr>
              </a:gs>
              <a:gs pos="90000">
                <a:srgbClr val="0B0C12"/>
              </a:gs>
            </a:gsLst>
            <a:lin ang="60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sp>
        <p:nvSpPr>
          <p:cNvPr id="107" name="PlaceHolder 2"/>
          <p:cNvSpPr>
            <a:spLocks noGrp="1"/>
          </p:cNvSpPr>
          <p:nvPr>
            <p:ph type="dt" idx="37"/>
          </p:nvPr>
        </p:nvSpPr>
        <p:spPr>
          <a:xfrm>
            <a:off x="301680" y="210240"/>
            <a:ext cx="175896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&lt;date/time&gt;</a:t>
            </a:r>
            <a:endParaRPr lang="en-GB" sz="800" b="0" u="none" strike="noStrike">
              <a:solidFill>
                <a:srgbClr val="FFFFFF"/>
              </a:solidFill>
              <a:effectLst/>
              <a:uFillTx/>
              <a:latin typeface="Times New Roman"/>
            </a:endParaRPr>
          </a:p>
        </p:txBody>
      </p:sp>
      <p:sp>
        <p:nvSpPr>
          <p:cNvPr id="108" name="PlaceHolder 3"/>
          <p:cNvSpPr>
            <a:spLocks noGrp="1"/>
          </p:cNvSpPr>
          <p:nvPr>
            <p:ph type="ftr" idx="38"/>
          </p:nvPr>
        </p:nvSpPr>
        <p:spPr>
          <a:xfrm>
            <a:off x="7622640" y="210240"/>
            <a:ext cx="250884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&lt;footer&gt;</a:t>
            </a:r>
            <a:endParaRPr lang="en-GB" sz="800" b="0" u="none" strike="noStrike">
              <a:solidFill>
                <a:srgbClr val="FFFFFF"/>
              </a:solidFill>
              <a:effectLst/>
              <a:uFillTx/>
              <a:latin typeface="Times New Roman"/>
            </a:endParaRPr>
          </a:p>
        </p:txBody>
      </p:sp>
      <p:sp>
        <p:nvSpPr>
          <p:cNvPr id="109" name="PlaceHolder 4"/>
          <p:cNvSpPr>
            <a:spLocks noGrp="1"/>
          </p:cNvSpPr>
          <p:nvPr>
            <p:ph type="sldNum" idx="39"/>
          </p:nvPr>
        </p:nvSpPr>
        <p:spPr>
          <a:xfrm>
            <a:off x="11300400" y="210240"/>
            <a:ext cx="605160" cy="365400"/>
          </a:xfrm>
          <a:prstGeom prst="rect">
            <a:avLst/>
          </a:prstGeom>
          <a:noFill/>
          <a:ln w="0">
            <a:noFill/>
          </a:ln>
        </p:spPr>
        <p:txBody>
          <a:bodyPr lIns="91440" tIns="45720" rIns="91440" bIns="45720" anchor="ctr">
            <a:noAutofit/>
          </a:bodyPr>
          <a:lstStyle>
            <a:lvl1pPr indent="0" algn="r" defTabSz="914400">
              <a:lnSpc>
                <a:spcPct val="100000"/>
              </a:lnSpc>
              <a:buNone/>
              <a:defRPr lang="en-US" sz="800" b="0" u="none" strike="noStrike">
                <a:solidFill>
                  <a:schemeClr val="lt1"/>
                </a:solidFill>
                <a:effectLst/>
                <a:uFillTx/>
                <a:latin typeface="Arial Nova Light"/>
              </a:defRPr>
            </a:lvl1pPr>
          </a:lstStyle>
          <a:p>
            <a:pPr indent="0" algn="r" defTabSz="914400">
              <a:lnSpc>
                <a:spcPct val="100000"/>
              </a:lnSpc>
              <a:buNone/>
            </a:pPr>
            <a:fld id="{72E858E4-EEF5-4AD1-855E-F9BC29E40B47}" type="slidenum">
              <a:rPr lang="en-US" sz="800" b="0" u="none" strike="noStrike">
                <a:solidFill>
                  <a:schemeClr val="lt1"/>
                </a:solidFill>
                <a:effectLst/>
                <a:uFillTx/>
                <a:latin typeface="Arial Nova Light"/>
              </a:rPr>
              <a:t>&lt;number&gt;</a:t>
            </a:fld>
            <a:endParaRPr lang="en-GB" sz="800" b="0" u="none" strike="noStrike">
              <a:solidFill>
                <a:srgbClr val="FFFFFF"/>
              </a:solidFill>
              <a:effectLst/>
              <a:uFillTx/>
              <a:latin typeface="Times New Roman"/>
            </a:endParaRPr>
          </a:p>
        </p:txBody>
      </p:sp>
      <p:sp>
        <p:nvSpPr>
          <p:cNvPr id="110" name="PlaceHolder 5"/>
          <p:cNvSpPr>
            <a:spLocks noGrp="1"/>
          </p:cNvSpPr>
          <p:nvPr>
            <p:ph type="body" hasCustomPrompt="1"/>
          </p:nvPr>
        </p:nvSpPr>
        <p:spPr>
          <a:xfrm>
            <a:off x="274320" y="2705040"/>
            <a:ext cx="9801000" cy="3538080"/>
          </a:xfrm>
          <a:prstGeom prst="rect">
            <a:avLst/>
          </a:prstGeom>
          <a:noFill/>
          <a:ln w="0">
            <a:noFill/>
          </a:ln>
        </p:spPr>
        <p:txBody>
          <a:bodyPr lIns="91440" tIns="45720" rIns="91440" bIns="45720" anchor="b">
            <a:noAutofit/>
          </a:bodyPr>
          <a:lstStyle>
            <a:lvl1pPr indent="0" algn="l" defTabSz="914400">
              <a:lnSpc>
                <a:spcPct val="100000"/>
              </a:lnSpc>
              <a:spcBef>
                <a:spcPts val="1001"/>
              </a:spcBef>
              <a:buNone/>
              <a:tabLst>
                <a:tab pos="0" algn="l"/>
              </a:tabLst>
              <a:defRPr lang="en-US" sz="5400" b="0" u="none" strike="noStrike">
                <a:solidFill>
                  <a:schemeClr val="lt1"/>
                </a:solidFill>
                <a:effectLst/>
                <a:uFillTx/>
                <a:latin typeface="Arial Nova Light"/>
              </a:defRPr>
            </a:lvl1pPr>
            <a:lvl2pPr marL="228600" indent="0" algn="l" defTabSz="914400">
              <a:lnSpc>
                <a:spcPct val="100000"/>
              </a:lnSpc>
              <a:spcBef>
                <a:spcPts val="499"/>
              </a:spcBef>
              <a:buNone/>
              <a:tabLst>
                <a:tab pos="0" algn="l"/>
              </a:tabLst>
              <a:defRPr lang="en-US" sz="4800" b="0" u="none" strike="noStrike">
                <a:solidFill>
                  <a:schemeClr val="lt1"/>
                </a:solidFill>
                <a:effectLst/>
                <a:uFillTx/>
                <a:latin typeface="Arial Nova Light"/>
              </a:defRPr>
            </a:lvl2pPr>
            <a:lvl3pPr marL="457200" indent="0" algn="l" defTabSz="914400">
              <a:lnSpc>
                <a:spcPct val="100000"/>
              </a:lnSpc>
              <a:spcBef>
                <a:spcPts val="499"/>
              </a:spcBef>
              <a:buNone/>
              <a:tabLst>
                <a:tab pos="0" algn="l"/>
              </a:tabLst>
              <a:defRPr lang="en-US" sz="4400" b="0" u="none" strike="noStrike">
                <a:solidFill>
                  <a:schemeClr val="lt1"/>
                </a:solidFill>
                <a:effectLst/>
                <a:uFillTx/>
                <a:latin typeface="Arial Nova Light"/>
              </a:defRPr>
            </a:lvl3pPr>
            <a:lvl4pPr marL="685800" indent="0" algn="l" defTabSz="914400">
              <a:lnSpc>
                <a:spcPct val="100000"/>
              </a:lnSpc>
              <a:spcBef>
                <a:spcPts val="499"/>
              </a:spcBef>
              <a:buNone/>
              <a:tabLst>
                <a:tab pos="0" algn="l"/>
              </a:tabLst>
              <a:defRPr lang="en-US" sz="4000" b="0" u="none" strike="noStrike">
                <a:solidFill>
                  <a:schemeClr val="lt1"/>
                </a:solidFill>
                <a:effectLst/>
                <a:uFillTx/>
                <a:latin typeface="Arial Nova Light"/>
              </a:defRPr>
            </a:lvl4pPr>
            <a:lvl5pPr marL="914400" indent="0" algn="l" defTabSz="914400">
              <a:lnSpc>
                <a:spcPct val="100000"/>
              </a:lnSpc>
              <a:spcBef>
                <a:spcPts val="499"/>
              </a:spcBef>
              <a:buNone/>
              <a:tabLst>
                <a:tab pos="0" algn="l"/>
              </a:tabLst>
              <a:defRPr lang="en-US" sz="3600" b="0" u="none" strike="noStrike">
                <a:solidFill>
                  <a:schemeClr val="lt1"/>
                </a:solidFill>
                <a:effectLst/>
                <a:uFillTx/>
                <a:latin typeface="Arial Nova Light"/>
              </a:defRPr>
            </a:lvl5pPr>
          </a:lstStyle>
          <a:p>
            <a:pPr indent="0" algn="l" defTabSz="914400">
              <a:lnSpc>
                <a:spcPct val="100000"/>
              </a:lnSpc>
              <a:spcBef>
                <a:spcPts val="1001"/>
              </a:spcBef>
              <a:buNone/>
              <a:tabLst>
                <a:tab pos="0" algn="l"/>
              </a:tabLst>
            </a:pPr>
            <a:r>
              <a:rPr lang="en-US" sz="5400" b="0" u="none" strike="noStrike">
                <a:solidFill>
                  <a:schemeClr val="lt1"/>
                </a:solidFill>
                <a:effectLst/>
                <a:uFillTx/>
                <a:latin typeface="Arial Nova Light"/>
              </a:rPr>
              <a:t>Click to add Statement</a:t>
            </a:r>
            <a:endParaRPr lang="en-US" sz="5400" b="0" u="none" strike="noStrike">
              <a:solidFill>
                <a:schemeClr val="lt1"/>
              </a:solidFill>
              <a:effectLst/>
              <a:uFillTx/>
              <a:latin typeface="Arial Nova Light"/>
            </a:endParaRPr>
          </a:p>
          <a:p>
            <a:pPr marL="228600" indent="0" algn="l" defTabSz="914400">
              <a:lnSpc>
                <a:spcPct val="100000"/>
              </a:lnSpc>
              <a:spcBef>
                <a:spcPts val="499"/>
              </a:spcBef>
              <a:buNone/>
              <a:tabLst>
                <a:tab pos="0" algn="l"/>
              </a:tabLst>
            </a:pPr>
            <a:r>
              <a:rPr lang="en-US" sz="4800" b="0" u="none" strike="noStrike">
                <a:solidFill>
                  <a:schemeClr val="lt1"/>
                </a:solidFill>
                <a:effectLst/>
                <a:uFillTx/>
                <a:latin typeface="Arial Nova Light"/>
              </a:rPr>
              <a:t>Second level</a:t>
            </a:r>
            <a:endParaRPr lang="en-US" sz="4800" b="0" u="none" strike="noStrike">
              <a:solidFill>
                <a:schemeClr val="lt1"/>
              </a:solidFill>
              <a:effectLst/>
              <a:uFillTx/>
              <a:latin typeface="Arial Nova Light"/>
            </a:endParaRPr>
          </a:p>
          <a:p>
            <a:pPr marL="457200" indent="0" algn="l" defTabSz="914400">
              <a:lnSpc>
                <a:spcPct val="100000"/>
              </a:lnSpc>
              <a:spcBef>
                <a:spcPts val="499"/>
              </a:spcBef>
              <a:buNone/>
              <a:tabLst>
                <a:tab pos="0" algn="l"/>
              </a:tabLst>
            </a:pPr>
            <a:r>
              <a:rPr lang="en-US" sz="4400" b="0" u="none" strike="noStrike">
                <a:solidFill>
                  <a:schemeClr val="lt1"/>
                </a:solidFill>
                <a:effectLst/>
                <a:uFillTx/>
                <a:latin typeface="Arial Nova Light"/>
              </a:rPr>
              <a:t>Third level</a:t>
            </a:r>
            <a:endParaRPr lang="en-US" sz="4400" b="0" u="none" strike="noStrike">
              <a:solidFill>
                <a:schemeClr val="lt1"/>
              </a:solidFill>
              <a:effectLst/>
              <a:uFillTx/>
              <a:latin typeface="Arial Nova Light"/>
            </a:endParaRPr>
          </a:p>
          <a:p>
            <a:pPr marL="685800" indent="0" algn="l" defTabSz="914400">
              <a:lnSpc>
                <a:spcPct val="100000"/>
              </a:lnSpc>
              <a:spcBef>
                <a:spcPts val="499"/>
              </a:spcBef>
              <a:buNone/>
              <a:tabLst>
                <a:tab pos="0" algn="l"/>
              </a:tabLst>
            </a:pPr>
            <a:r>
              <a:rPr lang="en-US" sz="4000" b="0" u="none" strike="noStrike">
                <a:solidFill>
                  <a:schemeClr val="lt1"/>
                </a:solidFill>
                <a:effectLst/>
                <a:uFillTx/>
                <a:latin typeface="Arial Nova Light"/>
              </a:rPr>
              <a:t>Fourth level</a:t>
            </a:r>
            <a:endParaRPr lang="en-US" sz="4000" b="0" u="none" strike="noStrike">
              <a:solidFill>
                <a:schemeClr val="lt1"/>
              </a:solidFill>
              <a:effectLst/>
              <a:uFillTx/>
              <a:latin typeface="Arial Nova Light"/>
            </a:endParaRPr>
          </a:p>
          <a:p>
            <a:pPr marL="914400" indent="0" algn="l" defTabSz="914400">
              <a:lnSpc>
                <a:spcPct val="100000"/>
              </a:lnSpc>
              <a:spcBef>
                <a:spcPts val="499"/>
              </a:spcBef>
              <a:buNone/>
              <a:tabLst>
                <a:tab pos="0" algn="l"/>
              </a:tabLst>
            </a:pPr>
            <a:r>
              <a:rPr lang="en-US" sz="3600" b="0" u="none" strike="noStrike">
                <a:solidFill>
                  <a:schemeClr val="lt1"/>
                </a:solidFill>
                <a:effectLst/>
                <a:uFillTx/>
                <a:latin typeface="Arial Nova Light"/>
              </a:rPr>
              <a:t>Fifth level</a:t>
            </a:r>
            <a:endParaRPr lang="en-US" sz="3600" b="0" u="none" strike="noStrike">
              <a:solidFill>
                <a:schemeClr val="lt1"/>
              </a:solidFill>
              <a:effectLst/>
              <a:uFillTx/>
              <a:latin typeface="Arial Nova Light"/>
            </a:endParaRP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Quote">
    <p:bg>
      <p:bgPr>
        <a:solidFill>
          <a:schemeClr val="dk2"/>
        </a:solidFill>
      </p:bgPr>
    </p:bg>
    <p:spTree>
      <p:nvGrpSpPr>
        <p:cNvPr id="1" name=""/>
        <p:cNvGrpSpPr/>
        <p:nvPr/>
      </p:nvGrpSpPr>
      <p:grpSpPr>
        <a:xfrm>
          <a:off x="0" y="0"/>
          <a:ext cx="0" cy="0"/>
          <a:chOff x="0" y="0"/>
          <a:chExt cx="0" cy="0"/>
        </a:xfrm>
      </p:grpSpPr>
      <p:cxnSp>
        <p:nvCxnSpPr>
          <p:cNvPr id="111" name="Straight Connector 15"/>
          <p:cNvCxnSpPr/>
          <p:nvPr/>
        </p:nvCxnSpPr>
        <p:spPr>
          <a:xfrm flipH="1">
            <a:off x="394560" y="750960"/>
            <a:ext cx="11403000" cy="360"/>
          </a:xfrm>
          <a:prstGeom prst="straightConnector1">
            <a:avLst/>
          </a:prstGeom>
          <a:ln>
            <a:solidFill>
              <a:schemeClr val="dk1">
                <a:lumMod val="75000"/>
                <a:alpha val="34000"/>
              </a:schemeClr>
            </a:solidFill>
          </a:ln>
        </p:spPr>
      </p:cxnSp>
      <p:sp>
        <p:nvSpPr>
          <p:cNvPr id="112" name="Rectangle 12"/>
          <p:cNvSpPr/>
          <p:nvPr/>
        </p:nvSpPr>
        <p:spPr>
          <a:xfrm>
            <a:off x="0" y="0"/>
            <a:ext cx="12191760" cy="68576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sp>
        <p:nvSpPr>
          <p:cNvPr id="113" name="Rectangle 7">
            <a:extLst>
              <a:ext uri="{C183D7F6-B498-43B3-948B-1728B52AA6E4}">
                <adec:decorative xmlns:adec="http://schemas.microsoft.com/office/drawing/2017/decorative" val="1"/>
              </a:ext>
            </a:extLst>
          </p:cNvPr>
          <p:cNvSpPr/>
          <p:nvPr/>
        </p:nvSpPr>
        <p:spPr>
          <a:xfrm>
            <a:off x="0" y="3861360"/>
            <a:ext cx="12191760" cy="3010320"/>
          </a:xfrm>
          <a:prstGeom prst="rect">
            <a:avLst/>
          </a:prstGeom>
          <a:gradFill rotWithShape="0">
            <a:gsLst>
              <a:gs pos="0">
                <a:srgbClr val="43FFF2">
                  <a:alpha val="70000"/>
                </a:srgbClr>
              </a:gs>
              <a:gs pos="50000">
                <a:srgbClr val="0B0C12">
                  <a:alpha val="0"/>
                </a:srgbClr>
              </a:gs>
            </a:gsLst>
            <a:lin ang="1716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sp>
        <p:nvSpPr>
          <p:cNvPr id="114" name="Rectangle 8"/>
          <p:cNvSpPr/>
          <p:nvPr/>
        </p:nvSpPr>
        <p:spPr>
          <a:xfrm flipH="1" rot="5400000">
            <a:off x="2666880" y="-2666520"/>
            <a:ext cx="6857640" cy="12191760"/>
          </a:xfrm>
          <a:prstGeom prst="rect">
            <a:avLst/>
          </a:prstGeom>
          <a:gradFill rotWithShape="0">
            <a:gsLst>
              <a:gs pos="0">
                <a:srgbClr val="000000"/>
              </a:gs>
              <a:gs pos="100000">
                <a:srgbClr val="0035F6">
                  <a:alpha val="0"/>
                </a:srgbClr>
              </a:gs>
            </a:gsLst>
            <a:lin ang="120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rgbClr val="FFFFFF"/>
              </a:solidFill>
              <a:effectLst/>
              <a:uFillTx/>
              <a:latin typeface="Aptos"/>
            </a:endParaRPr>
          </a:p>
        </p:txBody>
      </p:sp>
      <p:sp>
        <p:nvSpPr>
          <p:cNvPr id="115" name="Rectangle 9"/>
          <p:cNvSpPr/>
          <p:nvPr/>
        </p:nvSpPr>
        <p:spPr>
          <a:xfrm flipH="1" rot="16200000">
            <a:off x="4380840" y="-4373280"/>
            <a:ext cx="3428640" cy="12175560"/>
          </a:xfrm>
          <a:prstGeom prst="rect">
            <a:avLst/>
          </a:prstGeom>
          <a:gradFill rotWithShape="0">
            <a:gsLst>
              <a:gs pos="0">
                <a:srgbClr val="712ED5"/>
              </a:gs>
              <a:gs pos="36000">
                <a:srgbClr val="9E2FD5">
                  <a:alpha val="0"/>
                </a:srgbClr>
              </a:gs>
            </a:gsLst>
            <a:lin ang="60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rgbClr val="FFFFFF"/>
              </a:solidFill>
              <a:effectLst/>
              <a:uFillTx/>
              <a:latin typeface="Aptos"/>
            </a:endParaRPr>
          </a:p>
        </p:txBody>
      </p:sp>
      <p:sp>
        <p:nvSpPr>
          <p:cNvPr id="116" name="PlaceHolder 1"/>
          <p:cNvSpPr>
            <a:spLocks noGrp="1"/>
          </p:cNvSpPr>
          <p:nvPr>
            <p:ph type="title" hasCustomPrompt="1"/>
          </p:nvPr>
        </p:nvSpPr>
        <p:spPr>
          <a:xfrm>
            <a:off x="1866960" y="4967640"/>
            <a:ext cx="8483760" cy="1051560"/>
          </a:xfrm>
          <a:prstGeom prst="rect">
            <a:avLst/>
          </a:prstGeom>
          <a:noFill/>
          <a:ln w="0">
            <a:noFill/>
          </a:ln>
        </p:spPr>
        <p:txBody>
          <a:bodyPr lIns="91440" tIns="45720" rIns="91440" bIns="45720" anchor="ctr">
            <a:normAutofit/>
          </a:bodyPr>
          <a:lstStyle>
            <a:lvl1pPr marL="137160" indent="-137160" algn="l" defTabSz="914400">
              <a:lnSpc>
                <a:spcPct val="100000"/>
              </a:lnSpc>
              <a:buNone/>
              <a:tabLst>
                <a:tab pos="0" algn="l"/>
              </a:tabLst>
              <a:defRPr lang="en-US" sz="2000" b="0" u="none" strike="noStrike">
                <a:solidFill>
                  <a:schemeClr val="lt1"/>
                </a:solidFill>
                <a:effectLst/>
                <a:uFillTx/>
                <a:latin typeface="Arial Nova Light"/>
              </a:defRPr>
            </a:lvl1pPr>
          </a:lstStyle>
          <a:p>
            <a:pPr marL="137160" indent="-137160" algn="l" defTabSz="914400">
              <a:lnSpc>
                <a:spcPct val="100000"/>
              </a:lnSpc>
              <a:buNone/>
              <a:tabLst>
                <a:tab pos="0" algn="l"/>
              </a:tabLst>
            </a:pPr>
            <a:r>
              <a:rPr lang="en-US" sz="2000" b="0" u="none" strike="noStrike">
                <a:solidFill>
                  <a:schemeClr val="lt1"/>
                </a:solidFill>
                <a:effectLst/>
                <a:uFillTx/>
                <a:latin typeface="Arial Nova Light"/>
              </a:rPr>
              <a:t>Quote Author</a:t>
            </a:r>
            <a:endParaRPr lang="en-US" sz="2000" b="0" u="none" strike="noStrike">
              <a:solidFill>
                <a:schemeClr val="lt1"/>
              </a:solidFill>
              <a:effectLst/>
              <a:uFillTx/>
              <a:latin typeface="Arial Nova Light"/>
            </a:endParaRPr>
          </a:p>
        </p:txBody>
      </p:sp>
      <p:sp>
        <p:nvSpPr>
          <p:cNvPr id="117" name="PlaceHolder 2"/>
          <p:cNvSpPr>
            <a:spLocks noGrp="1"/>
          </p:cNvSpPr>
          <p:nvPr>
            <p:ph type="dt" idx="40"/>
          </p:nvPr>
        </p:nvSpPr>
        <p:spPr>
          <a:xfrm>
            <a:off x="301680" y="210240"/>
            <a:ext cx="175896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&lt;date/time&gt;</a:t>
            </a:r>
            <a:endParaRPr lang="en-GB" sz="800" b="0" u="none" strike="noStrike">
              <a:solidFill>
                <a:srgbClr val="FFFFFF"/>
              </a:solidFill>
              <a:effectLst/>
              <a:uFillTx/>
              <a:latin typeface="Times New Roman"/>
            </a:endParaRPr>
          </a:p>
        </p:txBody>
      </p:sp>
      <p:sp>
        <p:nvSpPr>
          <p:cNvPr id="118" name="PlaceHolder 3"/>
          <p:cNvSpPr>
            <a:spLocks noGrp="1"/>
          </p:cNvSpPr>
          <p:nvPr>
            <p:ph type="ftr" idx="41"/>
          </p:nvPr>
        </p:nvSpPr>
        <p:spPr>
          <a:xfrm>
            <a:off x="7622640" y="210240"/>
            <a:ext cx="250884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&lt;footer&gt;</a:t>
            </a:r>
            <a:endParaRPr lang="en-GB" sz="800" b="0" u="none" strike="noStrike">
              <a:solidFill>
                <a:srgbClr val="FFFFFF"/>
              </a:solidFill>
              <a:effectLst/>
              <a:uFillTx/>
              <a:latin typeface="Times New Roman"/>
            </a:endParaRPr>
          </a:p>
        </p:txBody>
      </p:sp>
      <p:sp>
        <p:nvSpPr>
          <p:cNvPr id="119" name="PlaceHolder 4"/>
          <p:cNvSpPr>
            <a:spLocks noGrp="1"/>
          </p:cNvSpPr>
          <p:nvPr>
            <p:ph type="sldNum" idx="42"/>
          </p:nvPr>
        </p:nvSpPr>
        <p:spPr>
          <a:xfrm>
            <a:off x="11300400" y="210240"/>
            <a:ext cx="605160" cy="365400"/>
          </a:xfrm>
          <a:prstGeom prst="rect">
            <a:avLst/>
          </a:prstGeom>
          <a:noFill/>
          <a:ln w="0">
            <a:noFill/>
          </a:ln>
        </p:spPr>
        <p:txBody>
          <a:bodyPr lIns="91440" tIns="45720" rIns="91440" bIns="45720" anchor="ctr">
            <a:noAutofit/>
          </a:bodyPr>
          <a:lstStyle>
            <a:lvl1pPr indent="0" algn="r" defTabSz="914400">
              <a:lnSpc>
                <a:spcPct val="100000"/>
              </a:lnSpc>
              <a:buNone/>
              <a:defRPr lang="en-US" sz="800" b="0" u="none" strike="noStrike">
                <a:solidFill>
                  <a:schemeClr val="lt1"/>
                </a:solidFill>
                <a:effectLst/>
                <a:uFillTx/>
                <a:latin typeface="Arial Nova Light"/>
              </a:defRPr>
            </a:lvl1pPr>
          </a:lstStyle>
          <a:p>
            <a:pPr indent="0" algn="r" defTabSz="914400">
              <a:lnSpc>
                <a:spcPct val="100000"/>
              </a:lnSpc>
              <a:buNone/>
            </a:pPr>
            <a:fld id="{59C6CA92-C1F3-474E-9698-58419E76390B}" type="slidenum">
              <a:rPr lang="en-US" sz="800" b="0" u="none" strike="noStrike">
                <a:solidFill>
                  <a:schemeClr val="lt1"/>
                </a:solidFill>
                <a:effectLst/>
                <a:uFillTx/>
                <a:latin typeface="Arial Nova Light"/>
              </a:rPr>
              <a:t>&lt;number&gt;</a:t>
            </a:fld>
            <a:endParaRPr lang="en-GB" sz="800" b="0" u="none" strike="noStrike">
              <a:solidFill>
                <a:srgbClr val="FFFFFF"/>
              </a:solidFill>
              <a:effectLst/>
              <a:uFillTx/>
              <a:latin typeface="Times New Roman"/>
            </a:endParaRPr>
          </a:p>
        </p:txBody>
      </p:sp>
      <p:sp>
        <p:nvSpPr>
          <p:cNvPr id="120" name="PlaceHolder 5"/>
          <p:cNvSpPr>
            <a:spLocks noGrp="1"/>
          </p:cNvSpPr>
          <p:nvPr>
            <p:ph type="body" hasCustomPrompt="1"/>
          </p:nvPr>
        </p:nvSpPr>
        <p:spPr>
          <a:xfrm>
            <a:off x="1866960" y="1405800"/>
            <a:ext cx="8483760" cy="3087360"/>
          </a:xfrm>
          <a:prstGeom prst="rect">
            <a:avLst/>
          </a:prstGeom>
          <a:noFill/>
          <a:ln w="0">
            <a:noFill/>
          </a:ln>
        </p:spPr>
        <p:txBody>
          <a:bodyPr lIns="91440" tIns="45720" rIns="91440" bIns="45720" anchor="ctr">
            <a:noAutofit/>
          </a:bodyPr>
          <a:lstStyle>
            <a:lvl1pPr indent="0" algn="l" defTabSz="914400">
              <a:lnSpc>
                <a:spcPct val="100000"/>
              </a:lnSpc>
              <a:spcBef>
                <a:spcPts val="1001"/>
              </a:spcBef>
              <a:buNone/>
              <a:tabLst>
                <a:tab pos="0" algn="l"/>
              </a:tabLst>
              <a:defRPr lang="en-US" sz="4000" b="0" u="none" strike="noStrike">
                <a:solidFill>
                  <a:schemeClr val="lt1"/>
                </a:solidFill>
                <a:effectLst/>
                <a:uFillTx/>
                <a:latin typeface="Arial Nova Light"/>
              </a:defRPr>
            </a:lvl1pPr>
            <a:lvl2pPr marL="228600" indent="0" algn="l" defTabSz="914400">
              <a:lnSpc>
                <a:spcPct val="100000"/>
              </a:lnSpc>
              <a:spcBef>
                <a:spcPts val="499"/>
              </a:spcBef>
              <a:buNone/>
              <a:tabLst>
                <a:tab pos="0" algn="l"/>
              </a:tabLst>
              <a:defRPr lang="en-US" sz="4000" b="0" u="none" strike="noStrike">
                <a:solidFill>
                  <a:schemeClr val="lt1"/>
                </a:solidFill>
                <a:effectLst/>
                <a:uFillTx/>
                <a:latin typeface="Arial Nova Light"/>
              </a:defRPr>
            </a:lvl2pPr>
            <a:lvl3pPr marL="457200" indent="0" algn="l" defTabSz="914400">
              <a:lnSpc>
                <a:spcPct val="100000"/>
              </a:lnSpc>
              <a:spcBef>
                <a:spcPts val="499"/>
              </a:spcBef>
              <a:buNone/>
              <a:tabLst>
                <a:tab pos="0" algn="l"/>
              </a:tabLst>
              <a:defRPr lang="en-US" sz="4000" b="0" u="none" strike="noStrike">
                <a:solidFill>
                  <a:schemeClr val="lt1"/>
                </a:solidFill>
                <a:effectLst/>
                <a:uFillTx/>
                <a:latin typeface="Arial Nova Light"/>
              </a:defRPr>
            </a:lvl3pPr>
            <a:lvl4pPr marL="685800" indent="0" algn="l" defTabSz="914400">
              <a:lnSpc>
                <a:spcPct val="100000"/>
              </a:lnSpc>
              <a:spcBef>
                <a:spcPts val="499"/>
              </a:spcBef>
              <a:buNone/>
              <a:tabLst>
                <a:tab pos="0" algn="l"/>
              </a:tabLst>
              <a:defRPr lang="en-US" sz="4000" b="0" u="none" strike="noStrike">
                <a:solidFill>
                  <a:schemeClr val="lt1"/>
                </a:solidFill>
                <a:effectLst/>
                <a:uFillTx/>
                <a:latin typeface="Arial Nova Light"/>
              </a:defRPr>
            </a:lvl4pPr>
            <a:lvl5pPr marL="914400" indent="0" algn="l" defTabSz="914400">
              <a:lnSpc>
                <a:spcPct val="100000"/>
              </a:lnSpc>
              <a:spcBef>
                <a:spcPts val="499"/>
              </a:spcBef>
              <a:buNone/>
              <a:tabLst>
                <a:tab pos="0" algn="l"/>
              </a:tabLst>
              <a:defRPr lang="en-US" sz="3600" b="0" u="none" strike="noStrike">
                <a:solidFill>
                  <a:schemeClr val="lt1"/>
                </a:solidFill>
                <a:effectLst/>
                <a:uFillTx/>
                <a:latin typeface="Arial Nova Light"/>
              </a:defRPr>
            </a:lvl5pPr>
          </a:lstStyle>
          <a:p>
            <a:pPr indent="0" algn="l" defTabSz="914400">
              <a:lnSpc>
                <a:spcPct val="100000"/>
              </a:lnSpc>
              <a:spcBef>
                <a:spcPts val="1001"/>
              </a:spcBef>
              <a:buNone/>
              <a:tabLst>
                <a:tab pos="0" algn="l"/>
              </a:tabLst>
            </a:pPr>
            <a:r>
              <a:rPr lang="en-US" sz="4000" b="0" u="none" strike="noStrike">
                <a:solidFill>
                  <a:schemeClr val="lt1"/>
                </a:solidFill>
                <a:effectLst/>
                <a:uFillTx/>
                <a:latin typeface="Arial Nova Light"/>
              </a:rPr>
              <a:t>Click to add Quote</a:t>
            </a:r>
            <a:endParaRPr lang="en-US" sz="4000" b="0" u="none" strike="noStrike">
              <a:solidFill>
                <a:schemeClr val="lt1"/>
              </a:solidFill>
              <a:effectLst/>
              <a:uFillTx/>
              <a:latin typeface="Arial Nova Light"/>
            </a:endParaRPr>
          </a:p>
          <a:p>
            <a:pPr marL="228600" indent="0" algn="l" defTabSz="914400">
              <a:lnSpc>
                <a:spcPct val="100000"/>
              </a:lnSpc>
              <a:spcBef>
                <a:spcPts val="499"/>
              </a:spcBef>
              <a:buNone/>
              <a:tabLst>
                <a:tab pos="0" algn="l"/>
              </a:tabLst>
            </a:pPr>
            <a:r>
              <a:rPr lang="en-US" sz="4000" b="0" u="none" strike="noStrike">
                <a:solidFill>
                  <a:schemeClr val="lt1"/>
                </a:solidFill>
                <a:effectLst/>
                <a:uFillTx/>
                <a:latin typeface="Arial Nova Light"/>
              </a:rPr>
              <a:t>Second level</a:t>
            </a:r>
            <a:endParaRPr lang="en-US" sz="4000" b="0" u="none" strike="noStrike">
              <a:solidFill>
                <a:schemeClr val="lt1"/>
              </a:solidFill>
              <a:effectLst/>
              <a:uFillTx/>
              <a:latin typeface="Arial Nova Light"/>
            </a:endParaRPr>
          </a:p>
          <a:p>
            <a:pPr marL="457200" indent="0" algn="l" defTabSz="914400">
              <a:lnSpc>
                <a:spcPct val="100000"/>
              </a:lnSpc>
              <a:spcBef>
                <a:spcPts val="499"/>
              </a:spcBef>
              <a:buNone/>
              <a:tabLst>
                <a:tab pos="0" algn="l"/>
              </a:tabLst>
            </a:pPr>
            <a:r>
              <a:rPr lang="en-US" sz="4000" b="0" u="none" strike="noStrike">
                <a:solidFill>
                  <a:schemeClr val="lt1"/>
                </a:solidFill>
                <a:effectLst/>
                <a:uFillTx/>
                <a:latin typeface="Arial Nova Light"/>
              </a:rPr>
              <a:t>Third level</a:t>
            </a:r>
            <a:endParaRPr lang="en-US" sz="4000" b="0" u="none" strike="noStrike">
              <a:solidFill>
                <a:schemeClr val="lt1"/>
              </a:solidFill>
              <a:effectLst/>
              <a:uFillTx/>
              <a:latin typeface="Arial Nova Light"/>
            </a:endParaRPr>
          </a:p>
          <a:p>
            <a:pPr marL="685800" indent="0" algn="l" defTabSz="914400">
              <a:lnSpc>
                <a:spcPct val="100000"/>
              </a:lnSpc>
              <a:spcBef>
                <a:spcPts val="499"/>
              </a:spcBef>
              <a:buNone/>
              <a:tabLst>
                <a:tab pos="0" algn="l"/>
              </a:tabLst>
            </a:pPr>
            <a:r>
              <a:rPr lang="en-US" sz="4000" b="0" u="none" strike="noStrike">
                <a:solidFill>
                  <a:schemeClr val="lt1"/>
                </a:solidFill>
                <a:effectLst/>
                <a:uFillTx/>
                <a:latin typeface="Arial Nova Light"/>
              </a:rPr>
              <a:t>Fourth level</a:t>
            </a:r>
            <a:endParaRPr lang="en-US" sz="4000" b="0" u="none" strike="noStrike">
              <a:solidFill>
                <a:schemeClr val="lt1"/>
              </a:solidFill>
              <a:effectLst/>
              <a:uFillTx/>
              <a:latin typeface="Arial Nova Light"/>
            </a:endParaRPr>
          </a:p>
          <a:p>
            <a:pPr marL="914400" indent="0" algn="l" defTabSz="914400">
              <a:lnSpc>
                <a:spcPct val="100000"/>
              </a:lnSpc>
              <a:spcBef>
                <a:spcPts val="499"/>
              </a:spcBef>
              <a:buNone/>
              <a:tabLst>
                <a:tab pos="0" algn="l"/>
              </a:tabLst>
            </a:pPr>
            <a:r>
              <a:rPr lang="en-US" sz="3600" b="0" u="none" strike="noStrike">
                <a:solidFill>
                  <a:schemeClr val="lt1"/>
                </a:solidFill>
                <a:effectLst/>
                <a:uFillTx/>
                <a:latin typeface="Arial Nova Light"/>
              </a:rPr>
              <a:t>Fifth level</a:t>
            </a:r>
            <a:endParaRPr lang="en-US" sz="3600" b="0" u="none" strike="noStrike">
              <a:solidFill>
                <a:schemeClr val="lt1"/>
              </a:solidFill>
              <a:effectLst/>
              <a:uFillTx/>
              <a:latin typeface="Arial Nova Light"/>
            </a:endParaRPr>
          </a:p>
        </p:txBody>
      </p:sp>
      <p:cxnSp>
        <p:nvCxnSpPr>
          <p:cNvPr id="121" name="Straight Connector 5"/>
          <p:cNvCxnSpPr/>
          <p:nvPr/>
        </p:nvCxnSpPr>
        <p:spPr>
          <a:xfrm flipH="1">
            <a:off x="2077200" y="4810680"/>
            <a:ext cx="8273880" cy="360"/>
          </a:xfrm>
          <a:prstGeom prst="straightConnector1">
            <a:avLst/>
          </a:prstGeom>
          <a:ln>
            <a:solidFill>
              <a:schemeClr val="dk1">
                <a:lumMod val="75000"/>
                <a:alpha val="60000"/>
              </a:schemeClr>
            </a:solidFill>
          </a:ln>
        </p:spPr>
      </p:cxn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clusion">
    <p:bg>
      <p:bgPr>
        <a:solidFill>
          <a:schemeClr val="dk2"/>
        </a:solidFill>
      </p:bgPr>
    </p:bg>
    <p:spTree>
      <p:nvGrpSpPr>
        <p:cNvPr id="1" name=""/>
        <p:cNvGrpSpPr/>
        <p:nvPr/>
      </p:nvGrpSpPr>
      <p:grpSpPr>
        <a:xfrm>
          <a:off x="0" y="0"/>
          <a:ext cx="0" cy="0"/>
          <a:chOff x="0" y="0"/>
          <a:chExt cx="0" cy="0"/>
        </a:xfrm>
      </p:grpSpPr>
      <p:cxnSp>
        <p:nvCxnSpPr>
          <p:cNvPr id="122" name="Straight Connector 15"/>
          <p:cNvCxnSpPr/>
          <p:nvPr/>
        </p:nvCxnSpPr>
        <p:spPr>
          <a:xfrm flipH="1">
            <a:off x="394560" y="750960"/>
            <a:ext cx="11403000" cy="360"/>
          </a:xfrm>
          <a:prstGeom prst="straightConnector1">
            <a:avLst/>
          </a:prstGeom>
          <a:ln>
            <a:solidFill>
              <a:schemeClr val="dk1">
                <a:lumMod val="75000"/>
                <a:alpha val="34000"/>
              </a:schemeClr>
            </a:solidFill>
          </a:ln>
        </p:spPr>
      </p:cxnSp>
      <p:sp>
        <p:nvSpPr>
          <p:cNvPr id="123" name="PlaceHolder 1"/>
          <p:cNvSpPr>
            <a:spLocks noGrp="1"/>
          </p:cNvSpPr>
          <p:nvPr>
            <p:ph type="title"/>
          </p:nvPr>
        </p:nvSpPr>
        <p:spPr>
          <a:xfrm>
            <a:off x="301680" y="762120"/>
            <a:ext cx="7012440" cy="1380960"/>
          </a:xfrm>
          <a:prstGeom prst="rect">
            <a:avLst/>
          </a:prstGeom>
          <a:noFill/>
          <a:ln w="0">
            <a:noFill/>
          </a:ln>
        </p:spPr>
        <p:txBody>
          <a:bodyPr lIns="91440" tIns="45720" rIns="91440" bIns="45720" anchor="t">
            <a:noAutofit/>
          </a:bodyPr>
          <a:lstStyle>
            <a:lvl1pPr indent="0" algn="l" defTabSz="914400">
              <a:lnSpc>
                <a:spcPct val="85000"/>
              </a:lnSpc>
              <a:buNone/>
              <a:defRPr lang="it-IT" sz="4400" b="0" u="none" strike="noStrike">
                <a:solidFill>
                  <a:schemeClr val="lt1"/>
                </a:solidFill>
                <a:effectLst/>
                <a:uFillTx/>
                <a:latin typeface="Arial Nova Light"/>
              </a:defRPr>
            </a:lvl1pPr>
          </a:lstStyle>
          <a:p>
            <a:pPr indent="0" algn="l" defTabSz="914400">
              <a:lnSpc>
                <a:spcPct val="85000"/>
              </a:lnSpc>
              <a:buNone/>
            </a:pPr>
            <a:r>
              <a:rPr lang="it-IT" sz="4400" b="0" u="none" strike="noStrike">
                <a:solidFill>
                  <a:schemeClr val="lt1"/>
                </a:solidFill>
                <a:effectLst/>
                <a:uFillTx/>
                <a:latin typeface="Arial Nova Light"/>
              </a:rPr>
              <a:t>Fare clic per modificare lo stile del titolo dello schema</a:t>
            </a:r>
            <a:endParaRPr lang="en-US" sz="4400" b="0" u="none" strike="noStrike">
              <a:solidFill>
                <a:schemeClr val="lt1"/>
              </a:solidFill>
              <a:effectLst/>
              <a:uFillTx/>
              <a:latin typeface="Arial Nova Light"/>
            </a:endParaRPr>
          </a:p>
        </p:txBody>
      </p:sp>
      <p:sp>
        <p:nvSpPr>
          <p:cNvPr id="124" name="PlaceHolder 2"/>
          <p:cNvSpPr>
            <a:spLocks noGrp="1"/>
          </p:cNvSpPr>
          <p:nvPr>
            <p:ph type="dt" idx="43"/>
          </p:nvPr>
        </p:nvSpPr>
        <p:spPr>
          <a:xfrm>
            <a:off x="301680" y="210240"/>
            <a:ext cx="175896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&lt;date/time&gt;</a:t>
            </a:r>
            <a:endParaRPr lang="en-GB" sz="800" b="0" u="none" strike="noStrike">
              <a:solidFill>
                <a:srgbClr val="FFFFFF"/>
              </a:solidFill>
              <a:effectLst/>
              <a:uFillTx/>
              <a:latin typeface="Times New Roman"/>
            </a:endParaRPr>
          </a:p>
        </p:txBody>
      </p:sp>
      <p:sp>
        <p:nvSpPr>
          <p:cNvPr id="125" name="PlaceHolder 3"/>
          <p:cNvSpPr>
            <a:spLocks noGrp="1"/>
          </p:cNvSpPr>
          <p:nvPr>
            <p:ph type="ftr" idx="44"/>
          </p:nvPr>
        </p:nvSpPr>
        <p:spPr>
          <a:xfrm>
            <a:off x="7622640" y="210240"/>
            <a:ext cx="250884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&lt;footer&gt;</a:t>
            </a:r>
            <a:endParaRPr lang="en-GB" sz="800" b="0" u="none" strike="noStrike">
              <a:solidFill>
                <a:srgbClr val="FFFFFF"/>
              </a:solidFill>
              <a:effectLst/>
              <a:uFillTx/>
              <a:latin typeface="Times New Roman"/>
            </a:endParaRPr>
          </a:p>
        </p:txBody>
      </p:sp>
      <p:sp>
        <p:nvSpPr>
          <p:cNvPr id="126" name="PlaceHolder 4"/>
          <p:cNvSpPr>
            <a:spLocks noGrp="1"/>
          </p:cNvSpPr>
          <p:nvPr>
            <p:ph type="sldNum" idx="45"/>
          </p:nvPr>
        </p:nvSpPr>
        <p:spPr>
          <a:xfrm>
            <a:off x="11300400" y="210240"/>
            <a:ext cx="605160" cy="365400"/>
          </a:xfrm>
          <a:prstGeom prst="rect">
            <a:avLst/>
          </a:prstGeom>
          <a:noFill/>
          <a:ln w="0">
            <a:noFill/>
          </a:ln>
        </p:spPr>
        <p:txBody>
          <a:bodyPr lIns="91440" tIns="45720" rIns="91440" bIns="45720" anchor="ctr">
            <a:noAutofit/>
          </a:bodyPr>
          <a:lstStyle>
            <a:lvl1pPr indent="0" algn="r" defTabSz="914400">
              <a:lnSpc>
                <a:spcPct val="100000"/>
              </a:lnSpc>
              <a:buNone/>
              <a:defRPr lang="en-US" sz="800" b="0" u="none" strike="noStrike">
                <a:solidFill>
                  <a:schemeClr val="lt1"/>
                </a:solidFill>
                <a:effectLst/>
                <a:uFillTx/>
                <a:latin typeface="Arial Nova Light"/>
              </a:defRPr>
            </a:lvl1pPr>
          </a:lstStyle>
          <a:p>
            <a:pPr indent="0" algn="r" defTabSz="914400">
              <a:lnSpc>
                <a:spcPct val="100000"/>
              </a:lnSpc>
              <a:buNone/>
            </a:pPr>
            <a:fld id="{64A943AB-D803-45A9-BA9B-8AE0F13FFCDF}" type="slidenum">
              <a:rPr lang="en-US" sz="800" b="0" u="none" strike="noStrike">
                <a:solidFill>
                  <a:schemeClr val="lt1"/>
                </a:solidFill>
                <a:effectLst/>
                <a:uFillTx/>
                <a:latin typeface="Arial Nova Light"/>
              </a:rPr>
              <a:t>&lt;number&gt;</a:t>
            </a:fld>
            <a:endParaRPr lang="en-GB" sz="800" b="0" u="none" strike="noStrike">
              <a:solidFill>
                <a:srgbClr val="FFFFFF"/>
              </a:solidFill>
              <a:effectLst/>
              <a:uFillTx/>
              <a:latin typeface="Times New Roman"/>
            </a:endParaRPr>
          </a:p>
        </p:txBody>
      </p:sp>
      <p:cxnSp>
        <p:nvCxnSpPr>
          <p:cNvPr id="127" name="Straight Connector 2"/>
          <p:cNvCxnSpPr/>
          <p:nvPr/>
        </p:nvCxnSpPr>
        <p:spPr>
          <a:xfrm flipH="1">
            <a:off x="394560" y="3032640"/>
            <a:ext cx="11403000" cy="360"/>
          </a:xfrm>
          <a:prstGeom prst="straightConnector1">
            <a:avLst/>
          </a:prstGeom>
          <a:ln>
            <a:solidFill>
              <a:schemeClr val="dk1">
                <a:lumMod val="50000"/>
                <a:alpha val="60000"/>
              </a:schemeClr>
            </a:solidFill>
          </a:ln>
        </p:spPr>
      </p:cxnSp>
      <p:sp>
        <p:nvSpPr>
          <p:cNvPr id="128" name="Rectangle 6"/>
          <p:cNvSpPr/>
          <p:nvPr/>
        </p:nvSpPr>
        <p:spPr>
          <a:xfrm flipH="1" rot="5400000">
            <a:off x="4764960" y="-568440"/>
            <a:ext cx="2661480" cy="12191760"/>
          </a:xfrm>
          <a:prstGeom prst="rect">
            <a:avLst/>
          </a:prstGeom>
          <a:gradFill rotWithShape="0">
            <a:gsLst>
              <a:gs pos="51000">
                <a:srgbClr val="0B0C12">
                  <a:alpha val="0"/>
                </a:srgbClr>
              </a:gs>
              <a:gs pos="85000">
                <a:srgbClr val="4970FF">
                  <a:alpha val="85000"/>
                </a:srgbClr>
              </a:gs>
              <a:gs pos="98276">
                <a:srgbClr val="ECF0FB"/>
              </a:gs>
            </a:gsLst>
            <a:lin ang="48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sp>
        <p:nvSpPr>
          <p:cNvPr id="129" name="Rectangle 8"/>
          <p:cNvSpPr/>
          <p:nvPr/>
        </p:nvSpPr>
        <p:spPr>
          <a:xfrm flipH="1" rot="5400000">
            <a:off x="4516200" y="-817560"/>
            <a:ext cx="3159360" cy="12191760"/>
          </a:xfrm>
          <a:prstGeom prst="rect">
            <a:avLst/>
          </a:prstGeom>
          <a:gradFill rotWithShape="0">
            <a:gsLst>
              <a:gs pos="62000">
                <a:srgbClr val="0B0C12">
                  <a:alpha val="0"/>
                </a:srgbClr>
              </a:gs>
              <a:gs pos="88000">
                <a:srgbClr val="00C4B6">
                  <a:alpha val="49000"/>
                </a:srgbClr>
              </a:gs>
              <a:gs pos="98276">
                <a:srgbClr val="4AB1FE"/>
              </a:gs>
            </a:gsLst>
            <a:lin ang="582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sp>
        <p:nvSpPr>
          <p:cNvPr id="130" name="PlaceHolder 5"/>
          <p:cNvSpPr>
            <a:spLocks noGrp="1"/>
          </p:cNvSpPr>
          <p:nvPr>
            <p:ph type="body"/>
          </p:nvPr>
        </p:nvSpPr>
        <p:spPr>
          <a:xfrm>
            <a:off x="503280" y="3429000"/>
            <a:ext cx="11171160" cy="2465280"/>
          </a:xfrm>
          <a:prstGeom prst="rect">
            <a:avLst/>
          </a:prstGeom>
          <a:noFill/>
          <a:ln w="0">
            <a:noFill/>
          </a:ln>
        </p:spPr>
        <p:txBody>
          <a:bodyPr lIns="91440" tIns="45720" rIns="91440" bIns="45720" anchor="t">
            <a:normAutofit/>
          </a:bodyPr>
          <a:lstStyle>
            <a:lvl1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1pPr>
            <a:lvl2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2pPr>
            <a:lvl3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3pPr>
            <a:lvl4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4pPr>
            <a:lvl5pPr indent="0" algn="l" defTabSz="914400">
              <a:lnSpc>
                <a:spcPct val="120000"/>
              </a:lnSpc>
              <a:spcBef>
                <a:spcPts val="1001"/>
              </a:spcBef>
              <a:buNone/>
              <a:tabLst>
                <a:tab pos="0" algn="l"/>
              </a:tabLst>
              <a:defRPr lang="it-IT" sz="1400" b="0" u="none" strike="noStrike">
                <a:solidFill>
                  <a:schemeClr val="lt1"/>
                </a:solidFill>
                <a:effectLst/>
                <a:uFillTx/>
                <a:latin typeface="Arial Nova Light"/>
              </a:defRPr>
            </a:lvl5pPr>
          </a:lstStyle>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Modifica gli stili del testo dello schema</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Secondo livello</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Terzo livello</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Quarto livello</a:t>
            </a:r>
            <a:endParaRPr lang="en-US" sz="1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400" b="0" u="none" strike="noStrike">
                <a:solidFill>
                  <a:schemeClr val="lt1"/>
                </a:solidFill>
                <a:effectLst/>
                <a:uFillTx/>
                <a:latin typeface="Arial Nova Light"/>
              </a:rPr>
              <a:t>Quinto livello</a:t>
            </a:r>
            <a:endParaRPr lang="en-US" sz="1400" b="0" u="none" strike="noStrike">
              <a:solidFill>
                <a:schemeClr val="lt1"/>
              </a:solidFill>
              <a:effectLst/>
              <a:uFillTx/>
              <a:latin typeface="Arial Nova Light"/>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clusion 2">
    <p:bg>
      <p:bgPr>
        <a:solidFill>
          <a:schemeClr val="dk2"/>
        </a:solidFill>
      </p:bgPr>
    </p:bg>
    <p:spTree>
      <p:nvGrpSpPr>
        <p:cNvPr id="1" name=""/>
        <p:cNvGrpSpPr/>
        <p:nvPr/>
      </p:nvGrpSpPr>
      <p:grpSpPr>
        <a:xfrm>
          <a:off x="0" y="0"/>
          <a:ext cx="0" cy="0"/>
          <a:chOff x="0" y="0"/>
          <a:chExt cx="0" cy="0"/>
        </a:xfrm>
      </p:grpSpPr>
      <p:cxnSp>
        <p:nvCxnSpPr>
          <p:cNvPr id="131" name="Straight Connector 15"/>
          <p:cNvCxnSpPr/>
          <p:nvPr/>
        </p:nvCxnSpPr>
        <p:spPr>
          <a:xfrm flipH="1">
            <a:off x="394560" y="750960"/>
            <a:ext cx="11403000" cy="360"/>
          </a:xfrm>
          <a:prstGeom prst="straightConnector1">
            <a:avLst/>
          </a:prstGeom>
          <a:ln>
            <a:solidFill>
              <a:schemeClr val="dk1">
                <a:lumMod val="75000"/>
                <a:alpha val="34000"/>
              </a:schemeClr>
            </a:solidFill>
          </a:ln>
        </p:spPr>
      </p:cxnSp>
      <p:sp>
        <p:nvSpPr>
          <p:cNvPr id="132" name="Rectangle 4"/>
          <p:cNvSpPr/>
          <p:nvPr/>
        </p:nvSpPr>
        <p:spPr>
          <a:xfrm rot="5400000">
            <a:off x="5021280" y="-2430000"/>
            <a:ext cx="1824840" cy="11866680"/>
          </a:xfrm>
          <a:prstGeom prst="rect">
            <a:avLst/>
          </a:prstGeom>
          <a:gradFill rotWithShape="0">
            <a:gsLst>
              <a:gs pos="41000">
                <a:srgbClr val="000000">
                  <a:alpha val="0"/>
                </a:srgbClr>
              </a:gs>
              <a:gs pos="85612">
                <a:srgbClr val="3633D1">
                  <a:alpha val="78000"/>
                </a:srgbClr>
              </a:gs>
              <a:gs pos="100000">
                <a:srgbClr val="9E2FD5"/>
              </a:gs>
            </a:gsLst>
            <a:lin ang="156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sp>
        <p:nvSpPr>
          <p:cNvPr id="133" name="Rectangle 3"/>
          <p:cNvSpPr/>
          <p:nvPr/>
        </p:nvSpPr>
        <p:spPr>
          <a:xfrm flipH="1" rot="10800000">
            <a:off x="360" y="2590920"/>
            <a:ext cx="12191760" cy="1824840"/>
          </a:xfrm>
          <a:prstGeom prst="rect">
            <a:avLst/>
          </a:prstGeom>
          <a:gradFill rotWithShape="0">
            <a:gsLst>
              <a:gs pos="68000">
                <a:srgbClr val="0B0C12">
                  <a:alpha val="0"/>
                </a:srgbClr>
              </a:gs>
              <a:gs pos="89000">
                <a:srgbClr val="43FFF2">
                  <a:alpha val="35000"/>
                </a:srgbClr>
              </a:gs>
              <a:gs pos="98851">
                <a:srgbClr val="92D0FE"/>
              </a:gs>
            </a:gsLst>
            <a:lin ang="165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sp>
        <p:nvSpPr>
          <p:cNvPr id="134" name="PlaceHolder 1"/>
          <p:cNvSpPr>
            <a:spLocks noGrp="1"/>
          </p:cNvSpPr>
          <p:nvPr>
            <p:ph type="title"/>
          </p:nvPr>
        </p:nvSpPr>
        <p:spPr>
          <a:xfrm>
            <a:off x="301680" y="762120"/>
            <a:ext cx="6095520" cy="1454040"/>
          </a:xfrm>
          <a:prstGeom prst="rect">
            <a:avLst/>
          </a:prstGeom>
          <a:noFill/>
          <a:ln w="0">
            <a:noFill/>
          </a:ln>
        </p:spPr>
        <p:txBody>
          <a:bodyPr lIns="91440" tIns="45720" rIns="91440" bIns="45720" anchor="t">
            <a:normAutofit fontScale="77500" lnSpcReduction="19999"/>
          </a:bodyPr>
          <a:lstStyle>
            <a:lvl1pPr indent="0" algn="l" defTabSz="914400">
              <a:lnSpc>
                <a:spcPct val="85000"/>
              </a:lnSpc>
              <a:buNone/>
              <a:defRPr lang="it-IT" sz="5400" b="0" u="none" strike="noStrike">
                <a:solidFill>
                  <a:schemeClr val="lt1"/>
                </a:solidFill>
                <a:effectLst/>
                <a:uFillTx/>
                <a:latin typeface="Arial Nova Light"/>
              </a:defRPr>
            </a:lvl1pPr>
          </a:lstStyle>
          <a:p>
            <a:pPr indent="0" algn="l" defTabSz="914400">
              <a:lnSpc>
                <a:spcPct val="85000"/>
              </a:lnSpc>
              <a:buNone/>
            </a:pPr>
            <a:r>
              <a:rPr lang="it-IT" sz="5400" b="0" u="none" strike="noStrike">
                <a:solidFill>
                  <a:schemeClr val="lt1"/>
                </a:solidFill>
                <a:effectLst/>
                <a:uFillTx/>
                <a:latin typeface="Arial Nova Light"/>
              </a:rPr>
              <a:t>Fare clic per modificare lo stile del titolo dello schema</a:t>
            </a:r>
            <a:endParaRPr lang="en-US" sz="5400" b="0" u="none" strike="noStrike">
              <a:solidFill>
                <a:schemeClr val="lt1"/>
              </a:solidFill>
              <a:effectLst/>
              <a:uFillTx/>
              <a:latin typeface="Arial Nova Light"/>
            </a:endParaRPr>
          </a:p>
        </p:txBody>
      </p:sp>
      <p:sp>
        <p:nvSpPr>
          <p:cNvPr id="135" name="PlaceHolder 2"/>
          <p:cNvSpPr>
            <a:spLocks noGrp="1"/>
          </p:cNvSpPr>
          <p:nvPr>
            <p:ph type="dt" idx="46"/>
          </p:nvPr>
        </p:nvSpPr>
        <p:spPr>
          <a:xfrm>
            <a:off x="301680" y="210240"/>
            <a:ext cx="175896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&lt;date/time&gt;</a:t>
            </a:r>
            <a:endParaRPr lang="en-GB" sz="800" b="0" u="none" strike="noStrike">
              <a:solidFill>
                <a:srgbClr val="FFFFFF"/>
              </a:solidFill>
              <a:effectLst/>
              <a:uFillTx/>
              <a:latin typeface="Times New Roman"/>
            </a:endParaRPr>
          </a:p>
        </p:txBody>
      </p:sp>
      <p:sp>
        <p:nvSpPr>
          <p:cNvPr id="136" name="PlaceHolder 3"/>
          <p:cNvSpPr>
            <a:spLocks noGrp="1"/>
          </p:cNvSpPr>
          <p:nvPr>
            <p:ph type="ftr" idx="47"/>
          </p:nvPr>
        </p:nvSpPr>
        <p:spPr>
          <a:xfrm>
            <a:off x="7622640" y="210240"/>
            <a:ext cx="250884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&lt;footer&gt;</a:t>
            </a:r>
            <a:endParaRPr lang="en-GB" sz="800" b="0" u="none" strike="noStrike">
              <a:solidFill>
                <a:srgbClr val="FFFFFF"/>
              </a:solidFill>
              <a:effectLst/>
              <a:uFillTx/>
              <a:latin typeface="Times New Roman"/>
            </a:endParaRPr>
          </a:p>
        </p:txBody>
      </p:sp>
      <p:sp>
        <p:nvSpPr>
          <p:cNvPr id="137" name="PlaceHolder 4"/>
          <p:cNvSpPr>
            <a:spLocks noGrp="1"/>
          </p:cNvSpPr>
          <p:nvPr>
            <p:ph type="sldNum" idx="48"/>
          </p:nvPr>
        </p:nvSpPr>
        <p:spPr>
          <a:xfrm>
            <a:off x="11300400" y="210240"/>
            <a:ext cx="605160" cy="365400"/>
          </a:xfrm>
          <a:prstGeom prst="rect">
            <a:avLst/>
          </a:prstGeom>
          <a:noFill/>
          <a:ln w="0">
            <a:noFill/>
          </a:ln>
        </p:spPr>
        <p:txBody>
          <a:bodyPr lIns="91440" tIns="45720" rIns="91440" bIns="45720" anchor="ctr">
            <a:noAutofit/>
          </a:bodyPr>
          <a:lstStyle>
            <a:lvl1pPr indent="0" algn="r" defTabSz="914400">
              <a:lnSpc>
                <a:spcPct val="100000"/>
              </a:lnSpc>
              <a:buNone/>
              <a:defRPr lang="en-US" sz="800" b="0" u="none" strike="noStrike">
                <a:solidFill>
                  <a:schemeClr val="lt1"/>
                </a:solidFill>
                <a:effectLst/>
                <a:uFillTx/>
                <a:latin typeface="Arial Nova Light"/>
              </a:defRPr>
            </a:lvl1pPr>
          </a:lstStyle>
          <a:p>
            <a:pPr indent="0" algn="r" defTabSz="914400">
              <a:lnSpc>
                <a:spcPct val="100000"/>
              </a:lnSpc>
              <a:buNone/>
            </a:pPr>
            <a:fld id="{FEAE5BAD-3AA7-4295-8794-BAF7AFD550C5}" type="slidenum">
              <a:rPr lang="en-US" sz="800" b="0" u="none" strike="noStrike">
                <a:solidFill>
                  <a:schemeClr val="lt1"/>
                </a:solidFill>
                <a:effectLst/>
                <a:uFillTx/>
                <a:latin typeface="Arial Nova Light"/>
              </a:rPr>
              <a:t>&lt;number&gt;</a:t>
            </a:fld>
            <a:endParaRPr lang="en-GB" sz="800" b="0" u="none" strike="noStrike">
              <a:solidFill>
                <a:srgbClr val="FFFFFF"/>
              </a:solidFill>
              <a:effectLst/>
              <a:uFillTx/>
              <a:latin typeface="Times New Roman"/>
            </a:endParaRPr>
          </a:p>
        </p:txBody>
      </p:sp>
      <p:sp>
        <p:nvSpPr>
          <p:cNvPr id="138" name="PlaceHolder 5"/>
          <p:cNvSpPr>
            <a:spLocks noGrp="1"/>
          </p:cNvSpPr>
          <p:nvPr>
            <p:ph type="body"/>
          </p:nvPr>
        </p:nvSpPr>
        <p:spPr>
          <a:xfrm>
            <a:off x="7620120" y="3337560"/>
            <a:ext cx="3594960" cy="2828160"/>
          </a:xfrm>
          <a:prstGeom prst="rect">
            <a:avLst/>
          </a:prstGeom>
          <a:noFill/>
          <a:ln w="0">
            <a:noFill/>
          </a:ln>
        </p:spPr>
        <p:txBody>
          <a:bodyPr lIns="91440" tIns="45720" rIns="91440" bIns="45720" anchor="t">
            <a:normAutofit/>
          </a:bodyPr>
          <a:lstStyle>
            <a:lvl1pPr indent="0" algn="l" defTabSz="914400">
              <a:lnSpc>
                <a:spcPct val="120000"/>
              </a:lnSpc>
              <a:spcBef>
                <a:spcPts val="1001"/>
              </a:spcBef>
              <a:tabLst>
                <a:tab pos="0" algn="l"/>
              </a:tabLst>
              <a:defRPr lang="it-IT" sz="1800" b="0" u="none" strike="noStrike">
                <a:solidFill>
                  <a:schemeClr val="lt1"/>
                </a:solidFill>
                <a:effectLst/>
                <a:uFillTx/>
                <a:latin typeface="Arial Nova Light"/>
              </a:defRPr>
            </a:lvl1pPr>
            <a:lvl2pPr indent="0" algn="l" defTabSz="914400">
              <a:lnSpc>
                <a:spcPct val="120000"/>
              </a:lnSpc>
              <a:spcBef>
                <a:spcPts val="1001"/>
              </a:spcBef>
              <a:tabLst>
                <a:tab pos="0" algn="l"/>
              </a:tabLst>
              <a:defRPr lang="it-IT" sz="1800" b="0" u="none" strike="noStrike">
                <a:solidFill>
                  <a:schemeClr val="lt1"/>
                </a:solidFill>
                <a:effectLst/>
                <a:uFillTx/>
                <a:latin typeface="Arial Nova Light"/>
              </a:defRPr>
            </a:lvl2pPr>
            <a:lvl3pPr indent="0" algn="l" defTabSz="914400">
              <a:lnSpc>
                <a:spcPct val="120000"/>
              </a:lnSpc>
              <a:spcBef>
                <a:spcPts val="1001"/>
              </a:spcBef>
              <a:tabLst>
                <a:tab pos="0" algn="l"/>
              </a:tabLst>
              <a:defRPr lang="it-IT" sz="1800" b="0" u="none" strike="noStrike">
                <a:solidFill>
                  <a:schemeClr val="lt1"/>
                </a:solidFill>
                <a:effectLst/>
                <a:uFillTx/>
                <a:latin typeface="Arial Nova Light"/>
              </a:defRPr>
            </a:lvl3pPr>
            <a:lvl4pPr indent="0" algn="l" defTabSz="914400">
              <a:lnSpc>
                <a:spcPct val="120000"/>
              </a:lnSpc>
              <a:spcBef>
                <a:spcPts val="1001"/>
              </a:spcBef>
              <a:tabLst>
                <a:tab pos="0" algn="l"/>
              </a:tabLst>
              <a:defRPr lang="it-IT" sz="1800" b="0" u="none" strike="noStrike">
                <a:solidFill>
                  <a:schemeClr val="lt1"/>
                </a:solidFill>
                <a:effectLst/>
                <a:uFillTx/>
                <a:latin typeface="Arial Nova Light"/>
              </a:defRPr>
            </a:lvl4pPr>
            <a:lvl5pPr indent="0" algn="l" defTabSz="914400">
              <a:lnSpc>
                <a:spcPct val="120000"/>
              </a:lnSpc>
              <a:spcBef>
                <a:spcPts val="1001"/>
              </a:spcBef>
              <a:buNone/>
              <a:tabLst>
                <a:tab pos="0" algn="l"/>
              </a:tabLst>
              <a:defRPr lang="it-IT" sz="1800" b="0" u="none" strike="noStrike">
                <a:solidFill>
                  <a:schemeClr val="lt1"/>
                </a:solidFill>
                <a:effectLst/>
                <a:uFillTx/>
                <a:latin typeface="Arial Nova Light"/>
              </a:defRPr>
            </a:lvl5pPr>
          </a:lstStyle>
          <a:p>
            <a:pPr indent="0" algn="l" defTabSz="914400">
              <a:lnSpc>
                <a:spcPct val="120000"/>
              </a:lnSpc>
              <a:spcBef>
                <a:spcPts val="1001"/>
              </a:spcBef>
              <a:tabLst>
                <a:tab pos="0" algn="l"/>
              </a:tabLst>
            </a:pPr>
            <a:r>
              <a:rPr lang="it-IT" sz="1800" b="0" u="none" strike="noStrike">
                <a:solidFill>
                  <a:schemeClr val="lt1"/>
                </a:solidFill>
                <a:effectLst/>
                <a:uFillTx/>
                <a:latin typeface="Arial Nova Light"/>
              </a:rPr>
              <a:t>Modifica gli stili del testo dello schema</a:t>
            </a:r>
            <a:endParaRPr lang="en-US" sz="18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800" b="0" u="none" strike="noStrike">
                <a:solidFill>
                  <a:schemeClr val="lt1"/>
                </a:solidFill>
                <a:effectLst/>
                <a:uFillTx/>
                <a:latin typeface="Arial Nova Light"/>
              </a:rPr>
              <a:t>Secondo livello</a:t>
            </a:r>
            <a:endParaRPr lang="en-US" sz="18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800" b="0" u="none" strike="noStrike">
                <a:solidFill>
                  <a:schemeClr val="lt1"/>
                </a:solidFill>
                <a:effectLst/>
                <a:uFillTx/>
                <a:latin typeface="Arial Nova Light"/>
              </a:rPr>
              <a:t>Terzo livello</a:t>
            </a:r>
            <a:endParaRPr lang="en-US" sz="18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800" b="0" u="none" strike="noStrike">
                <a:solidFill>
                  <a:schemeClr val="lt1"/>
                </a:solidFill>
                <a:effectLst/>
                <a:uFillTx/>
                <a:latin typeface="Arial Nova Light"/>
              </a:rPr>
              <a:t>Quarto livello</a:t>
            </a:r>
            <a:endParaRPr lang="en-US" sz="1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800" b="0" u="none" strike="noStrike">
                <a:solidFill>
                  <a:schemeClr val="lt1"/>
                </a:solidFill>
                <a:effectLst/>
                <a:uFillTx/>
                <a:latin typeface="Arial Nova Light"/>
              </a:rPr>
              <a:t>Quinto livello</a:t>
            </a:r>
            <a:endParaRPr lang="en-US" sz="1800" b="0" u="none" strike="noStrike">
              <a:solidFill>
                <a:schemeClr val="lt1"/>
              </a:solidFill>
              <a:effectLst/>
              <a:uFillTx/>
              <a:latin typeface="Arial Nova Light"/>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ue contenuti">
    <p:bg>
      <p:bgPr>
        <a:solidFill>
          <a:schemeClr val="dk2"/>
        </a:solidFill>
      </p:bgPr>
    </p:bg>
    <p:spTree>
      <p:nvGrpSpPr>
        <p:cNvPr id="1" name=""/>
        <p:cNvGrpSpPr/>
        <p:nvPr/>
      </p:nvGrpSpPr>
      <p:grpSpPr>
        <a:xfrm>
          <a:off x="0" y="0"/>
          <a:ext cx="0" cy="0"/>
          <a:chOff x="0" y="0"/>
          <a:chExt cx="0" cy="0"/>
        </a:xfrm>
      </p:grpSpPr>
      <p:cxnSp>
        <p:nvCxnSpPr>
          <p:cNvPr id="139" name="Straight Connector 15"/>
          <p:cNvCxnSpPr/>
          <p:nvPr/>
        </p:nvCxnSpPr>
        <p:spPr>
          <a:xfrm flipH="1">
            <a:off x="394560" y="750960"/>
            <a:ext cx="11403000" cy="360"/>
          </a:xfrm>
          <a:prstGeom prst="straightConnector1">
            <a:avLst/>
          </a:prstGeom>
          <a:ln>
            <a:solidFill>
              <a:schemeClr val="dk1">
                <a:lumMod val="75000"/>
                <a:alpha val="34000"/>
              </a:schemeClr>
            </a:solidFill>
          </a:ln>
        </p:spPr>
      </p:cxnSp>
      <p:sp>
        <p:nvSpPr>
          <p:cNvPr id="140" name="PlaceHolder 1"/>
          <p:cNvSpPr>
            <a:spLocks noGrp="1"/>
          </p:cNvSpPr>
          <p:nvPr>
            <p:ph type="title"/>
          </p:nvPr>
        </p:nvSpPr>
        <p:spPr>
          <a:xfrm>
            <a:off x="301680" y="731520"/>
            <a:ext cx="10858320" cy="691920"/>
          </a:xfrm>
          <a:prstGeom prst="rect">
            <a:avLst/>
          </a:prstGeom>
          <a:noFill/>
          <a:ln w="0">
            <a:noFill/>
          </a:ln>
        </p:spPr>
        <p:txBody>
          <a:bodyPr lIns="91440" tIns="45720" rIns="91440" bIns="45720" anchor="b">
            <a:noAutofit/>
          </a:bodyPr>
          <a:lstStyle>
            <a:lvl1pPr indent="0" algn="l" defTabSz="914400">
              <a:lnSpc>
                <a:spcPct val="85000"/>
              </a:lnSpc>
              <a:buNone/>
              <a:defRPr lang="it-IT" sz="2800" b="0" u="none" strike="noStrike">
                <a:solidFill>
                  <a:schemeClr val="lt1"/>
                </a:solidFill>
                <a:effectLst/>
                <a:uFillTx/>
                <a:latin typeface="Arial Nova Light"/>
              </a:defRPr>
            </a:lvl1pPr>
          </a:lstStyle>
          <a:p>
            <a:pPr indent="0" algn="l" defTabSz="914400">
              <a:lnSpc>
                <a:spcPct val="85000"/>
              </a:lnSpc>
              <a:buNone/>
            </a:pPr>
            <a:r>
              <a:rPr lang="it-IT" sz="2800" b="0" u="none" strike="noStrike">
                <a:solidFill>
                  <a:schemeClr val="lt1"/>
                </a:solidFill>
                <a:effectLst/>
                <a:uFillTx/>
                <a:latin typeface="Arial Nova Light"/>
              </a:rPr>
              <a:t>Fare clic per modificare lo stile del titolo dello schema</a:t>
            </a:r>
            <a:endParaRPr lang="en-US" sz="2800" b="0" u="none" strike="noStrike">
              <a:solidFill>
                <a:schemeClr val="lt1"/>
              </a:solidFill>
              <a:effectLst/>
              <a:uFillTx/>
              <a:latin typeface="Arial Nova Light"/>
            </a:endParaRPr>
          </a:p>
        </p:txBody>
      </p:sp>
      <p:sp>
        <p:nvSpPr>
          <p:cNvPr id="141" name="PlaceHolder 2"/>
          <p:cNvSpPr>
            <a:spLocks noGrp="1"/>
          </p:cNvSpPr>
          <p:nvPr>
            <p:ph type="dt" idx="49"/>
          </p:nvPr>
        </p:nvSpPr>
        <p:spPr>
          <a:xfrm>
            <a:off x="301680" y="210240"/>
            <a:ext cx="175896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&lt;date/time&gt;</a:t>
            </a:r>
            <a:endParaRPr lang="en-GB" sz="800" b="0" u="none" strike="noStrike">
              <a:solidFill>
                <a:srgbClr val="FFFFFF"/>
              </a:solidFill>
              <a:effectLst/>
              <a:uFillTx/>
              <a:latin typeface="Times New Roman"/>
            </a:endParaRPr>
          </a:p>
        </p:txBody>
      </p:sp>
      <p:sp>
        <p:nvSpPr>
          <p:cNvPr id="142" name="PlaceHolder 3"/>
          <p:cNvSpPr>
            <a:spLocks noGrp="1"/>
          </p:cNvSpPr>
          <p:nvPr>
            <p:ph type="ftr" idx="50"/>
          </p:nvPr>
        </p:nvSpPr>
        <p:spPr>
          <a:xfrm>
            <a:off x="7622640" y="210240"/>
            <a:ext cx="250884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&lt;footer&gt;</a:t>
            </a:r>
            <a:endParaRPr lang="en-GB" sz="800" b="0" u="none" strike="noStrike">
              <a:solidFill>
                <a:srgbClr val="FFFFFF"/>
              </a:solidFill>
              <a:effectLst/>
              <a:uFillTx/>
              <a:latin typeface="Times New Roman"/>
            </a:endParaRPr>
          </a:p>
        </p:txBody>
      </p:sp>
      <p:sp>
        <p:nvSpPr>
          <p:cNvPr id="143" name="PlaceHolder 4"/>
          <p:cNvSpPr>
            <a:spLocks noGrp="1"/>
          </p:cNvSpPr>
          <p:nvPr>
            <p:ph type="sldNum" idx="51"/>
          </p:nvPr>
        </p:nvSpPr>
        <p:spPr>
          <a:xfrm>
            <a:off x="11300400" y="210240"/>
            <a:ext cx="605160" cy="365400"/>
          </a:xfrm>
          <a:prstGeom prst="rect">
            <a:avLst/>
          </a:prstGeom>
          <a:noFill/>
          <a:ln w="0">
            <a:noFill/>
          </a:ln>
        </p:spPr>
        <p:txBody>
          <a:bodyPr lIns="91440" tIns="45720" rIns="91440" bIns="45720" anchor="ctr">
            <a:noAutofit/>
          </a:bodyPr>
          <a:lstStyle>
            <a:lvl1pPr indent="0" algn="r" defTabSz="914400">
              <a:lnSpc>
                <a:spcPct val="100000"/>
              </a:lnSpc>
              <a:buNone/>
              <a:defRPr lang="en-US" sz="800" b="0" u="none" strike="noStrike">
                <a:solidFill>
                  <a:schemeClr val="lt1"/>
                </a:solidFill>
                <a:effectLst/>
                <a:uFillTx/>
                <a:latin typeface="Arial Nova Light"/>
              </a:defRPr>
            </a:lvl1pPr>
          </a:lstStyle>
          <a:p>
            <a:pPr indent="0" algn="r" defTabSz="914400">
              <a:lnSpc>
                <a:spcPct val="100000"/>
              </a:lnSpc>
              <a:buNone/>
            </a:pPr>
            <a:fld id="{A7EE39DB-4F81-4DFC-8C38-E054373327F2}" type="slidenum">
              <a:rPr lang="en-US" sz="800" b="0" u="none" strike="noStrike">
                <a:solidFill>
                  <a:schemeClr val="lt1"/>
                </a:solidFill>
                <a:effectLst/>
                <a:uFillTx/>
                <a:latin typeface="Arial Nova Light"/>
              </a:rPr>
              <a:t>&lt;number&gt;</a:t>
            </a:fld>
            <a:endParaRPr lang="en-GB" sz="800" b="0" u="none" strike="noStrike">
              <a:solidFill>
                <a:srgbClr val="FFFFFF"/>
              </a:solidFill>
              <a:effectLst/>
              <a:uFillTx/>
              <a:latin typeface="Times New Roman"/>
            </a:endParaRPr>
          </a:p>
        </p:txBody>
      </p:sp>
      <p:sp>
        <p:nvSpPr>
          <p:cNvPr id="144" name="PlaceHolder 5"/>
          <p:cNvSpPr>
            <a:spLocks noGrp="1"/>
          </p:cNvSpPr>
          <p:nvPr>
            <p:ph type="body"/>
          </p:nvPr>
        </p:nvSpPr>
        <p:spPr>
          <a:xfrm>
            <a:off x="301680" y="1806480"/>
            <a:ext cx="5165280" cy="4586040"/>
          </a:xfrm>
          <a:prstGeom prst="rect">
            <a:avLst/>
          </a:prstGeom>
          <a:noFill/>
          <a:ln w="0">
            <a:noFill/>
          </a:ln>
        </p:spPr>
        <p:txBody>
          <a:bodyPr lIns="91440" tIns="45720" rIns="91440" bIns="45720" anchor="t">
            <a:noAutofit/>
          </a:bodyPr>
          <a:lstStyle>
            <a:lvl1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1pPr>
            <a:lvl2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2pPr>
            <a:lvl3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3pPr>
            <a:lvl4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4pPr>
            <a:lvl5pPr indent="0" algn="l" defTabSz="914400">
              <a:lnSpc>
                <a:spcPct val="120000"/>
              </a:lnSpc>
              <a:spcBef>
                <a:spcPts val="1001"/>
              </a:spcBef>
              <a:buNone/>
              <a:tabLst>
                <a:tab pos="0" algn="l"/>
              </a:tabLst>
              <a:defRPr lang="it-IT" sz="1400" b="0" u="none" strike="noStrike">
                <a:solidFill>
                  <a:schemeClr val="lt1"/>
                </a:solidFill>
                <a:effectLst/>
                <a:uFillTx/>
                <a:latin typeface="Arial Nova Light"/>
              </a:defRPr>
            </a:lvl5pPr>
          </a:lstStyle>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Modifica gli stili del testo dello schema</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Secondo livello</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Terzo livello</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Quarto livello</a:t>
            </a:r>
            <a:endParaRPr lang="en-US" sz="1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400" b="0" u="none" strike="noStrike">
                <a:solidFill>
                  <a:schemeClr val="lt1"/>
                </a:solidFill>
                <a:effectLst/>
                <a:uFillTx/>
                <a:latin typeface="Arial Nova Light"/>
              </a:rPr>
              <a:t>Quinto livello</a:t>
            </a:r>
            <a:endParaRPr lang="en-US" sz="1400" b="0" u="none" strike="noStrike">
              <a:solidFill>
                <a:schemeClr val="lt1"/>
              </a:solidFill>
              <a:effectLst/>
              <a:uFillTx/>
              <a:latin typeface="Arial Nova Light"/>
            </a:endParaRPr>
          </a:p>
        </p:txBody>
      </p:sp>
      <p:sp>
        <p:nvSpPr>
          <p:cNvPr id="145" name="PlaceHolder 6"/>
          <p:cNvSpPr>
            <a:spLocks noGrp="1"/>
          </p:cNvSpPr>
          <p:nvPr>
            <p:ph type="body"/>
          </p:nvPr>
        </p:nvSpPr>
        <p:spPr>
          <a:xfrm>
            <a:off x="6723720" y="1806480"/>
            <a:ext cx="4990680" cy="4586040"/>
          </a:xfrm>
          <a:prstGeom prst="rect">
            <a:avLst/>
          </a:prstGeom>
          <a:noFill/>
          <a:ln w="0">
            <a:noFill/>
          </a:ln>
        </p:spPr>
        <p:txBody>
          <a:bodyPr lIns="91440" tIns="45720" rIns="91440" bIns="45720" anchor="t">
            <a:noAutofit/>
          </a:bodyPr>
          <a:lstStyle>
            <a:lvl1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1pPr>
            <a:lvl2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2pPr>
            <a:lvl3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3pPr>
            <a:lvl4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4pPr>
            <a:lvl5pPr indent="0" algn="l" defTabSz="914400">
              <a:lnSpc>
                <a:spcPct val="120000"/>
              </a:lnSpc>
              <a:spcBef>
                <a:spcPts val="1001"/>
              </a:spcBef>
              <a:buNone/>
              <a:tabLst>
                <a:tab pos="0" algn="l"/>
              </a:tabLst>
              <a:defRPr lang="it-IT" sz="1400" b="0" u="none" strike="noStrike">
                <a:solidFill>
                  <a:schemeClr val="lt1"/>
                </a:solidFill>
                <a:effectLst/>
                <a:uFillTx/>
                <a:latin typeface="Arial Nova Light"/>
              </a:defRPr>
            </a:lvl5pPr>
          </a:lstStyle>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Modifica gli stili del testo dello schema</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Secondo livello</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Terzo livello</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Quarto livello</a:t>
            </a:r>
            <a:endParaRPr lang="en-US" sz="1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400" b="0" u="none" strike="noStrike">
                <a:solidFill>
                  <a:schemeClr val="lt1"/>
                </a:solidFill>
                <a:effectLst/>
                <a:uFillTx/>
                <a:latin typeface="Arial Nova Light"/>
              </a:rPr>
              <a:t>Quinto livello</a:t>
            </a:r>
            <a:endParaRPr lang="en-US" sz="1400" b="0" u="none" strike="noStrike">
              <a:solidFill>
                <a:schemeClr val="lt1"/>
              </a:solidFill>
              <a:effectLst/>
              <a:uFillTx/>
              <a:latin typeface="Arial Nova Light"/>
            </a:endParaRPr>
          </a:p>
        </p:txBody>
      </p:sp>
      <p:cxnSp>
        <p:nvCxnSpPr>
          <p:cNvPr id="146" name="Straight Connector 5"/>
          <p:cNvCxnSpPr/>
          <p:nvPr/>
        </p:nvCxnSpPr>
        <p:spPr>
          <a:xfrm flipH="1">
            <a:off x="394560" y="1584720"/>
            <a:ext cx="11403000" cy="360"/>
          </a:xfrm>
          <a:prstGeom prst="straightConnector1">
            <a:avLst/>
          </a:prstGeom>
          <a:ln>
            <a:solidFill>
              <a:schemeClr val="dk1">
                <a:lumMod val="50000"/>
                <a:alpha val="60000"/>
              </a:schemeClr>
            </a:solidFill>
          </a:ln>
        </p:spPr>
      </p:cxn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fronto">
    <p:bg>
      <p:bgPr>
        <a:solidFill>
          <a:schemeClr val="dk2"/>
        </a:solidFill>
      </p:bgPr>
    </p:bg>
    <p:spTree>
      <p:nvGrpSpPr>
        <p:cNvPr id="1" name=""/>
        <p:cNvGrpSpPr/>
        <p:nvPr/>
      </p:nvGrpSpPr>
      <p:grpSpPr>
        <a:xfrm>
          <a:off x="0" y="0"/>
          <a:ext cx="0" cy="0"/>
          <a:chOff x="0" y="0"/>
          <a:chExt cx="0" cy="0"/>
        </a:xfrm>
      </p:grpSpPr>
      <p:cxnSp>
        <p:nvCxnSpPr>
          <p:cNvPr id="147" name="Straight Connector 15"/>
          <p:cNvCxnSpPr/>
          <p:nvPr/>
        </p:nvCxnSpPr>
        <p:spPr>
          <a:xfrm flipH="1">
            <a:off x="394560" y="750960"/>
            <a:ext cx="11403000" cy="360"/>
          </a:xfrm>
          <a:prstGeom prst="straightConnector1">
            <a:avLst/>
          </a:prstGeom>
          <a:ln>
            <a:solidFill>
              <a:schemeClr val="dk1">
                <a:lumMod val="75000"/>
                <a:alpha val="34000"/>
              </a:schemeClr>
            </a:solidFill>
          </a:ln>
        </p:spPr>
      </p:cxnSp>
      <p:sp>
        <p:nvSpPr>
          <p:cNvPr id="148" name="Rectangle 11"/>
          <p:cNvSpPr/>
          <p:nvPr/>
        </p:nvSpPr>
        <p:spPr>
          <a:xfrm flipV="1">
            <a:off x="0" y="-720"/>
            <a:ext cx="12191760" cy="1337400"/>
          </a:xfrm>
          <a:prstGeom prst="rect">
            <a:avLst/>
          </a:prstGeom>
          <a:gradFill rotWithShape="0">
            <a:gsLst>
              <a:gs pos="51000">
                <a:srgbClr val="38166C">
                  <a:alpha val="0"/>
                </a:srgbClr>
              </a:gs>
              <a:gs pos="100000">
                <a:srgbClr val="4970FF">
                  <a:alpha val="40000"/>
                </a:srgbClr>
              </a:gs>
            </a:gsLst>
            <a:lin ang="1584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sp>
        <p:nvSpPr>
          <p:cNvPr id="149" name="PlaceHolder 1"/>
          <p:cNvSpPr>
            <a:spLocks noGrp="1"/>
          </p:cNvSpPr>
          <p:nvPr>
            <p:ph type="title"/>
          </p:nvPr>
        </p:nvSpPr>
        <p:spPr>
          <a:xfrm>
            <a:off x="301680" y="731520"/>
            <a:ext cx="11585160" cy="661680"/>
          </a:xfrm>
          <a:prstGeom prst="rect">
            <a:avLst/>
          </a:prstGeom>
          <a:noFill/>
          <a:ln w="0">
            <a:noFill/>
          </a:ln>
        </p:spPr>
        <p:txBody>
          <a:bodyPr lIns="91440" tIns="45720" rIns="91440" bIns="45720" anchor="b">
            <a:noAutofit/>
          </a:bodyPr>
          <a:lstStyle>
            <a:lvl1pPr indent="0" algn="l" defTabSz="914400">
              <a:lnSpc>
                <a:spcPct val="85000"/>
              </a:lnSpc>
              <a:buNone/>
              <a:defRPr lang="it-IT" sz="2800" b="0" u="none" strike="noStrike">
                <a:solidFill>
                  <a:schemeClr val="lt1"/>
                </a:solidFill>
                <a:effectLst/>
                <a:uFillTx/>
                <a:latin typeface="Arial Nova Light"/>
              </a:defRPr>
            </a:lvl1pPr>
          </a:lstStyle>
          <a:p>
            <a:pPr indent="0" algn="l" defTabSz="914400">
              <a:lnSpc>
                <a:spcPct val="85000"/>
              </a:lnSpc>
              <a:buNone/>
            </a:pPr>
            <a:r>
              <a:rPr lang="it-IT" sz="2800" b="0" u="none" strike="noStrike">
                <a:solidFill>
                  <a:schemeClr val="lt1"/>
                </a:solidFill>
                <a:effectLst/>
                <a:uFillTx/>
                <a:latin typeface="Arial Nova Light"/>
              </a:rPr>
              <a:t>Fare clic per modificare lo stile del titolo dello schema</a:t>
            </a:r>
            <a:endParaRPr lang="en-US" sz="2800" b="0" u="none" strike="noStrike">
              <a:solidFill>
                <a:schemeClr val="lt1"/>
              </a:solidFill>
              <a:effectLst/>
              <a:uFillTx/>
              <a:latin typeface="Arial Nova Light"/>
            </a:endParaRPr>
          </a:p>
        </p:txBody>
      </p:sp>
      <p:sp>
        <p:nvSpPr>
          <p:cNvPr id="150" name="PlaceHolder 2"/>
          <p:cNvSpPr>
            <a:spLocks noGrp="1"/>
          </p:cNvSpPr>
          <p:nvPr>
            <p:ph type="dt" idx="52"/>
          </p:nvPr>
        </p:nvSpPr>
        <p:spPr>
          <a:xfrm>
            <a:off x="301680" y="210240"/>
            <a:ext cx="175896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&lt;date/time&gt;</a:t>
            </a:r>
            <a:endParaRPr lang="en-GB" sz="800" b="0" u="none" strike="noStrike">
              <a:solidFill>
                <a:srgbClr val="FFFFFF"/>
              </a:solidFill>
              <a:effectLst/>
              <a:uFillTx/>
              <a:latin typeface="Times New Roman"/>
            </a:endParaRPr>
          </a:p>
        </p:txBody>
      </p:sp>
      <p:sp>
        <p:nvSpPr>
          <p:cNvPr id="151" name="PlaceHolder 3"/>
          <p:cNvSpPr>
            <a:spLocks noGrp="1"/>
          </p:cNvSpPr>
          <p:nvPr>
            <p:ph type="ftr" idx="53"/>
          </p:nvPr>
        </p:nvSpPr>
        <p:spPr>
          <a:xfrm>
            <a:off x="7622640" y="210240"/>
            <a:ext cx="250884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&lt;footer&gt;</a:t>
            </a:r>
            <a:endParaRPr lang="en-GB" sz="800" b="0" u="none" strike="noStrike">
              <a:solidFill>
                <a:srgbClr val="FFFFFF"/>
              </a:solidFill>
              <a:effectLst/>
              <a:uFillTx/>
              <a:latin typeface="Times New Roman"/>
            </a:endParaRPr>
          </a:p>
        </p:txBody>
      </p:sp>
      <p:sp>
        <p:nvSpPr>
          <p:cNvPr id="152" name="PlaceHolder 4"/>
          <p:cNvSpPr>
            <a:spLocks noGrp="1"/>
          </p:cNvSpPr>
          <p:nvPr>
            <p:ph type="sldNum" idx="54"/>
          </p:nvPr>
        </p:nvSpPr>
        <p:spPr>
          <a:xfrm>
            <a:off x="11300400" y="210240"/>
            <a:ext cx="605160" cy="365400"/>
          </a:xfrm>
          <a:prstGeom prst="rect">
            <a:avLst/>
          </a:prstGeom>
          <a:noFill/>
          <a:ln w="0">
            <a:noFill/>
          </a:ln>
        </p:spPr>
        <p:txBody>
          <a:bodyPr lIns="91440" tIns="45720" rIns="91440" bIns="45720" anchor="ctr">
            <a:noAutofit/>
          </a:bodyPr>
          <a:lstStyle>
            <a:lvl1pPr indent="0" algn="r" defTabSz="914400">
              <a:lnSpc>
                <a:spcPct val="100000"/>
              </a:lnSpc>
              <a:buNone/>
              <a:defRPr lang="en-US" sz="800" b="0" u="none" strike="noStrike">
                <a:solidFill>
                  <a:schemeClr val="lt1"/>
                </a:solidFill>
                <a:effectLst/>
                <a:uFillTx/>
                <a:latin typeface="Arial Nova Light"/>
              </a:defRPr>
            </a:lvl1pPr>
          </a:lstStyle>
          <a:p>
            <a:pPr indent="0" algn="r" defTabSz="914400">
              <a:lnSpc>
                <a:spcPct val="100000"/>
              </a:lnSpc>
              <a:buNone/>
            </a:pPr>
            <a:fld id="{A8B79E97-954A-43D3-BCC2-11FA453599A6}" type="slidenum">
              <a:rPr lang="en-US" sz="800" b="0" u="none" strike="noStrike">
                <a:solidFill>
                  <a:schemeClr val="lt1"/>
                </a:solidFill>
                <a:effectLst/>
                <a:uFillTx/>
                <a:latin typeface="Arial Nova Light"/>
              </a:rPr>
              <a:t>&lt;number&gt;</a:t>
            </a:fld>
            <a:endParaRPr lang="en-GB" sz="800" b="0" u="none" strike="noStrike">
              <a:solidFill>
                <a:srgbClr val="FFFFFF"/>
              </a:solidFill>
              <a:effectLst/>
              <a:uFillTx/>
              <a:latin typeface="Times New Roman"/>
            </a:endParaRPr>
          </a:p>
        </p:txBody>
      </p:sp>
      <p:sp>
        <p:nvSpPr>
          <p:cNvPr id="153" name="PlaceHolder 5"/>
          <p:cNvSpPr>
            <a:spLocks noGrp="1"/>
          </p:cNvSpPr>
          <p:nvPr>
            <p:ph type="body"/>
          </p:nvPr>
        </p:nvSpPr>
        <p:spPr>
          <a:xfrm>
            <a:off x="301680" y="1775880"/>
            <a:ext cx="5166000" cy="639720"/>
          </a:xfrm>
          <a:prstGeom prst="rect">
            <a:avLst/>
          </a:prstGeom>
          <a:noFill/>
          <a:ln w="0">
            <a:noFill/>
          </a:ln>
        </p:spPr>
        <p:txBody>
          <a:bodyPr lIns="91440" tIns="45720" rIns="91440" bIns="45720" anchor="ctr">
            <a:normAutofit fontScale="25000" lnSpcReduction="19999"/>
          </a:bodyPr>
          <a:lstStyle>
            <a:lvl1pPr indent="0" algn="l" defTabSz="914400">
              <a:lnSpc>
                <a:spcPct val="120000"/>
              </a:lnSpc>
              <a:spcBef>
                <a:spcPts val="1001"/>
              </a:spcBef>
              <a:tabLst>
                <a:tab pos="0" algn="l"/>
              </a:tabLst>
              <a:defRPr lang="it-IT" sz="1600" b="1" u="none" strike="noStrike">
                <a:solidFill>
                  <a:schemeClr val="lt1"/>
                </a:solidFill>
                <a:effectLst/>
                <a:uFillTx/>
                <a:latin typeface="Arial Nova Light"/>
              </a:defRPr>
            </a:lvl1pPr>
            <a:lvl2pPr indent="0" algn="l" defTabSz="914400">
              <a:lnSpc>
                <a:spcPct val="120000"/>
              </a:lnSpc>
              <a:spcBef>
                <a:spcPts val="1001"/>
              </a:spcBef>
              <a:tabLst>
                <a:tab pos="0" algn="l"/>
              </a:tabLst>
              <a:defRPr lang="it-IT" sz="1600" b="1" u="none" strike="noStrike">
                <a:solidFill>
                  <a:schemeClr val="lt1"/>
                </a:solidFill>
                <a:effectLst/>
                <a:uFillTx/>
                <a:latin typeface="Arial Nova Light"/>
              </a:defRPr>
            </a:lvl2pPr>
            <a:lvl3pPr indent="0" algn="l" defTabSz="914400">
              <a:lnSpc>
                <a:spcPct val="120000"/>
              </a:lnSpc>
              <a:spcBef>
                <a:spcPts val="1001"/>
              </a:spcBef>
              <a:tabLst>
                <a:tab pos="0" algn="l"/>
              </a:tabLst>
              <a:defRPr lang="it-IT" sz="1600" b="1" u="none" strike="noStrike">
                <a:solidFill>
                  <a:schemeClr val="lt1"/>
                </a:solidFill>
                <a:effectLst/>
                <a:uFillTx/>
                <a:latin typeface="Arial Nova Light"/>
              </a:defRPr>
            </a:lvl3pPr>
            <a:lvl4pPr indent="0" algn="l" defTabSz="914400">
              <a:lnSpc>
                <a:spcPct val="120000"/>
              </a:lnSpc>
              <a:spcBef>
                <a:spcPts val="1001"/>
              </a:spcBef>
              <a:tabLst>
                <a:tab pos="0" algn="l"/>
              </a:tabLst>
              <a:defRPr lang="it-IT" sz="1600" b="1" u="none" strike="noStrike">
                <a:solidFill>
                  <a:schemeClr val="lt1"/>
                </a:solidFill>
                <a:effectLst/>
                <a:uFillTx/>
                <a:latin typeface="Arial Nova Light"/>
              </a:defRPr>
            </a:lvl4pPr>
            <a:lvl5pPr indent="0" algn="l" defTabSz="914400">
              <a:lnSpc>
                <a:spcPct val="90000"/>
              </a:lnSpc>
              <a:spcBef>
                <a:spcPts val="1001"/>
              </a:spcBef>
              <a:buNone/>
              <a:tabLst>
                <a:tab pos="0" algn="l"/>
              </a:tabLst>
              <a:defRPr lang="it-IT" sz="1600" b="1" u="none" strike="noStrike">
                <a:solidFill>
                  <a:schemeClr val="lt1"/>
                </a:solidFill>
                <a:effectLst/>
                <a:uFillTx/>
                <a:latin typeface="Arial Nova Light"/>
              </a:defRPr>
            </a:lvl5pPr>
          </a:lstStyle>
          <a:p>
            <a:pPr indent="0" algn="l" defTabSz="914400">
              <a:lnSpc>
                <a:spcPct val="120000"/>
              </a:lnSpc>
              <a:spcBef>
                <a:spcPts val="1001"/>
              </a:spcBef>
              <a:tabLst>
                <a:tab pos="0" algn="l"/>
              </a:tabLst>
            </a:pPr>
            <a:r>
              <a:rPr lang="it-IT" sz="1600" b="1" u="none" strike="noStrike">
                <a:solidFill>
                  <a:schemeClr val="lt1"/>
                </a:solidFill>
                <a:effectLst/>
                <a:uFillTx/>
                <a:latin typeface="Arial Nova Light"/>
              </a:rPr>
              <a:t>Modifica gli stili del testo dello schema</a:t>
            </a:r>
            <a:endParaRPr lang="en-US" sz="16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600" b="1" u="none" strike="noStrike">
                <a:solidFill>
                  <a:schemeClr val="lt1"/>
                </a:solidFill>
                <a:effectLst/>
                <a:uFillTx/>
                <a:latin typeface="Arial Nova Light"/>
              </a:rPr>
              <a:t>Secondo livello</a:t>
            </a:r>
            <a:endParaRPr lang="en-US" sz="16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600" b="1" u="none" strike="noStrike">
                <a:solidFill>
                  <a:schemeClr val="lt1"/>
                </a:solidFill>
                <a:effectLst/>
                <a:uFillTx/>
                <a:latin typeface="Arial Nova Light"/>
              </a:rPr>
              <a:t>Terzo livello</a:t>
            </a:r>
            <a:endParaRPr lang="en-US" sz="16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600" b="1" u="none" strike="noStrike">
                <a:solidFill>
                  <a:schemeClr val="lt1"/>
                </a:solidFill>
                <a:effectLst/>
                <a:uFillTx/>
                <a:latin typeface="Arial Nova Light"/>
              </a:rPr>
              <a:t>Quarto livello</a:t>
            </a:r>
            <a:endParaRPr lang="en-US" sz="1600" b="0" u="none" strike="noStrike">
              <a:solidFill>
                <a:schemeClr val="lt1"/>
              </a:solidFill>
              <a:effectLst/>
              <a:uFillTx/>
              <a:latin typeface="Arial Nova Light"/>
            </a:endParaRPr>
          </a:p>
          <a:p>
            <a:pPr indent="0" algn="l" defTabSz="914400">
              <a:lnSpc>
                <a:spcPct val="90000"/>
              </a:lnSpc>
              <a:spcBef>
                <a:spcPts val="1001"/>
              </a:spcBef>
              <a:buNone/>
              <a:tabLst>
                <a:tab pos="0" algn="l"/>
              </a:tabLst>
            </a:pPr>
            <a:r>
              <a:rPr lang="it-IT" sz="1600" b="1" u="none" strike="noStrike">
                <a:solidFill>
                  <a:schemeClr val="lt1"/>
                </a:solidFill>
                <a:effectLst/>
                <a:uFillTx/>
                <a:latin typeface="Arial Nova Light"/>
              </a:rPr>
              <a:t>Quinto livello</a:t>
            </a:r>
            <a:endParaRPr lang="en-US" sz="1600" b="0" u="none" strike="noStrike">
              <a:solidFill>
                <a:schemeClr val="lt1"/>
              </a:solidFill>
              <a:effectLst/>
              <a:uFillTx/>
              <a:latin typeface="Arial Nova Light"/>
            </a:endParaRPr>
          </a:p>
        </p:txBody>
      </p:sp>
      <p:sp>
        <p:nvSpPr>
          <p:cNvPr id="154" name="PlaceHolder 6"/>
          <p:cNvSpPr>
            <a:spLocks noGrp="1"/>
          </p:cNvSpPr>
          <p:nvPr>
            <p:ph type="body"/>
          </p:nvPr>
        </p:nvSpPr>
        <p:spPr>
          <a:xfrm>
            <a:off x="301680" y="2492640"/>
            <a:ext cx="5165280" cy="3899880"/>
          </a:xfrm>
          <a:prstGeom prst="rect">
            <a:avLst/>
          </a:prstGeom>
          <a:noFill/>
          <a:ln w="0">
            <a:noFill/>
          </a:ln>
        </p:spPr>
        <p:txBody>
          <a:bodyPr lIns="91440" tIns="45720" rIns="91440" bIns="45720" anchor="t">
            <a:noAutofit/>
          </a:bodyPr>
          <a:lstStyle>
            <a:lvl1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1pPr>
            <a:lvl2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2pPr>
            <a:lvl3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3pPr>
            <a:lvl4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4pPr>
            <a:lvl5pPr indent="0" algn="l" defTabSz="914400">
              <a:lnSpc>
                <a:spcPct val="120000"/>
              </a:lnSpc>
              <a:spcBef>
                <a:spcPts val="1001"/>
              </a:spcBef>
              <a:buNone/>
              <a:tabLst>
                <a:tab pos="0" algn="l"/>
              </a:tabLst>
              <a:defRPr lang="it-IT" sz="1400" b="0" u="none" strike="noStrike">
                <a:solidFill>
                  <a:schemeClr val="lt1"/>
                </a:solidFill>
                <a:effectLst/>
                <a:uFillTx/>
                <a:latin typeface="Arial Nova Light"/>
              </a:defRPr>
            </a:lvl5pPr>
          </a:lstStyle>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Modifica gli stili del testo dello schema</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Secondo livello</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Terzo livello</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Quarto livello</a:t>
            </a:r>
            <a:endParaRPr lang="en-US" sz="1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400" b="0" u="none" strike="noStrike">
                <a:solidFill>
                  <a:schemeClr val="lt1"/>
                </a:solidFill>
                <a:effectLst/>
                <a:uFillTx/>
                <a:latin typeface="Arial Nova Light"/>
              </a:rPr>
              <a:t>Quinto livello</a:t>
            </a:r>
            <a:endParaRPr lang="en-US" sz="1400" b="0" u="none" strike="noStrike">
              <a:solidFill>
                <a:schemeClr val="lt1"/>
              </a:solidFill>
              <a:effectLst/>
              <a:uFillTx/>
              <a:latin typeface="Arial Nova Light"/>
            </a:endParaRPr>
          </a:p>
        </p:txBody>
      </p:sp>
      <p:sp>
        <p:nvSpPr>
          <p:cNvPr id="155" name="PlaceHolder 7"/>
          <p:cNvSpPr>
            <a:spLocks noGrp="1"/>
          </p:cNvSpPr>
          <p:nvPr>
            <p:ph type="body"/>
          </p:nvPr>
        </p:nvSpPr>
        <p:spPr>
          <a:xfrm>
            <a:off x="6720840" y="1775880"/>
            <a:ext cx="5166000" cy="639720"/>
          </a:xfrm>
          <a:prstGeom prst="rect">
            <a:avLst/>
          </a:prstGeom>
          <a:noFill/>
          <a:ln w="0">
            <a:noFill/>
          </a:ln>
        </p:spPr>
        <p:txBody>
          <a:bodyPr lIns="91440" tIns="45720" rIns="91440" bIns="45720" anchor="ctr">
            <a:normAutofit fontScale="25000" lnSpcReduction="19999"/>
          </a:bodyPr>
          <a:lstStyle>
            <a:lvl1pPr indent="0" algn="l" defTabSz="914400">
              <a:lnSpc>
                <a:spcPct val="120000"/>
              </a:lnSpc>
              <a:spcBef>
                <a:spcPts val="1001"/>
              </a:spcBef>
              <a:tabLst>
                <a:tab pos="0" algn="l"/>
              </a:tabLst>
              <a:defRPr lang="it-IT" sz="1600" b="1" u="none" strike="noStrike">
                <a:solidFill>
                  <a:schemeClr val="lt1"/>
                </a:solidFill>
                <a:effectLst/>
                <a:uFillTx/>
                <a:latin typeface="Arial Nova Light"/>
              </a:defRPr>
            </a:lvl1pPr>
            <a:lvl2pPr indent="0" algn="l" defTabSz="914400">
              <a:lnSpc>
                <a:spcPct val="120000"/>
              </a:lnSpc>
              <a:spcBef>
                <a:spcPts val="1001"/>
              </a:spcBef>
              <a:tabLst>
                <a:tab pos="0" algn="l"/>
              </a:tabLst>
              <a:defRPr lang="it-IT" sz="1600" b="1" u="none" strike="noStrike">
                <a:solidFill>
                  <a:schemeClr val="lt1"/>
                </a:solidFill>
                <a:effectLst/>
                <a:uFillTx/>
                <a:latin typeface="Arial Nova Light"/>
              </a:defRPr>
            </a:lvl2pPr>
            <a:lvl3pPr indent="0" algn="l" defTabSz="914400">
              <a:lnSpc>
                <a:spcPct val="120000"/>
              </a:lnSpc>
              <a:spcBef>
                <a:spcPts val="1001"/>
              </a:spcBef>
              <a:tabLst>
                <a:tab pos="0" algn="l"/>
              </a:tabLst>
              <a:defRPr lang="it-IT" sz="1600" b="1" u="none" strike="noStrike">
                <a:solidFill>
                  <a:schemeClr val="lt1"/>
                </a:solidFill>
                <a:effectLst/>
                <a:uFillTx/>
                <a:latin typeface="Arial Nova Light"/>
              </a:defRPr>
            </a:lvl3pPr>
            <a:lvl4pPr indent="0" algn="l" defTabSz="914400">
              <a:lnSpc>
                <a:spcPct val="120000"/>
              </a:lnSpc>
              <a:spcBef>
                <a:spcPts val="1001"/>
              </a:spcBef>
              <a:tabLst>
                <a:tab pos="0" algn="l"/>
              </a:tabLst>
              <a:defRPr lang="it-IT" sz="1600" b="1" u="none" strike="noStrike">
                <a:solidFill>
                  <a:schemeClr val="lt1"/>
                </a:solidFill>
                <a:effectLst/>
                <a:uFillTx/>
                <a:latin typeface="Arial Nova Light"/>
              </a:defRPr>
            </a:lvl4pPr>
            <a:lvl5pPr indent="0" algn="l" defTabSz="914400">
              <a:lnSpc>
                <a:spcPct val="90000"/>
              </a:lnSpc>
              <a:spcBef>
                <a:spcPts val="1001"/>
              </a:spcBef>
              <a:buNone/>
              <a:tabLst>
                <a:tab pos="0" algn="l"/>
              </a:tabLst>
              <a:defRPr lang="it-IT" sz="1600" b="1" u="none" strike="noStrike">
                <a:solidFill>
                  <a:schemeClr val="lt1"/>
                </a:solidFill>
                <a:effectLst/>
                <a:uFillTx/>
                <a:latin typeface="Arial Nova Light"/>
              </a:defRPr>
            </a:lvl5pPr>
          </a:lstStyle>
          <a:p>
            <a:pPr indent="0" algn="l" defTabSz="914400">
              <a:lnSpc>
                <a:spcPct val="120000"/>
              </a:lnSpc>
              <a:spcBef>
                <a:spcPts val="1001"/>
              </a:spcBef>
              <a:tabLst>
                <a:tab pos="0" algn="l"/>
              </a:tabLst>
            </a:pPr>
            <a:r>
              <a:rPr lang="it-IT" sz="1600" b="1" u="none" strike="noStrike">
                <a:solidFill>
                  <a:schemeClr val="lt1"/>
                </a:solidFill>
                <a:effectLst/>
                <a:uFillTx/>
                <a:latin typeface="Arial Nova Light"/>
              </a:rPr>
              <a:t>Modifica gli stili del testo dello schema</a:t>
            </a:r>
            <a:endParaRPr lang="en-US" sz="16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600" b="1" u="none" strike="noStrike">
                <a:solidFill>
                  <a:schemeClr val="lt1"/>
                </a:solidFill>
                <a:effectLst/>
                <a:uFillTx/>
                <a:latin typeface="Arial Nova Light"/>
              </a:rPr>
              <a:t>Secondo livello</a:t>
            </a:r>
            <a:endParaRPr lang="en-US" sz="16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600" b="1" u="none" strike="noStrike">
                <a:solidFill>
                  <a:schemeClr val="lt1"/>
                </a:solidFill>
                <a:effectLst/>
                <a:uFillTx/>
                <a:latin typeface="Arial Nova Light"/>
              </a:rPr>
              <a:t>Terzo livello</a:t>
            </a:r>
            <a:endParaRPr lang="en-US" sz="16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600" b="1" u="none" strike="noStrike">
                <a:solidFill>
                  <a:schemeClr val="lt1"/>
                </a:solidFill>
                <a:effectLst/>
                <a:uFillTx/>
                <a:latin typeface="Arial Nova Light"/>
              </a:rPr>
              <a:t>Quarto livello</a:t>
            </a:r>
            <a:endParaRPr lang="en-US" sz="1600" b="0" u="none" strike="noStrike">
              <a:solidFill>
                <a:schemeClr val="lt1"/>
              </a:solidFill>
              <a:effectLst/>
              <a:uFillTx/>
              <a:latin typeface="Arial Nova Light"/>
            </a:endParaRPr>
          </a:p>
          <a:p>
            <a:pPr indent="0" algn="l" defTabSz="914400">
              <a:lnSpc>
                <a:spcPct val="90000"/>
              </a:lnSpc>
              <a:spcBef>
                <a:spcPts val="1001"/>
              </a:spcBef>
              <a:buNone/>
              <a:tabLst>
                <a:tab pos="0" algn="l"/>
              </a:tabLst>
            </a:pPr>
            <a:r>
              <a:rPr lang="it-IT" sz="1600" b="1" u="none" strike="noStrike">
                <a:solidFill>
                  <a:schemeClr val="lt1"/>
                </a:solidFill>
                <a:effectLst/>
                <a:uFillTx/>
                <a:latin typeface="Arial Nova Light"/>
              </a:rPr>
              <a:t>Quinto livello</a:t>
            </a:r>
            <a:endParaRPr lang="en-US" sz="1600" b="0" u="none" strike="noStrike">
              <a:solidFill>
                <a:schemeClr val="lt1"/>
              </a:solidFill>
              <a:effectLst/>
              <a:uFillTx/>
              <a:latin typeface="Arial Nova Light"/>
            </a:endParaRPr>
          </a:p>
        </p:txBody>
      </p:sp>
      <p:sp>
        <p:nvSpPr>
          <p:cNvPr id="156" name="PlaceHolder 8"/>
          <p:cNvSpPr>
            <a:spLocks noGrp="1"/>
          </p:cNvSpPr>
          <p:nvPr>
            <p:ph type="body"/>
          </p:nvPr>
        </p:nvSpPr>
        <p:spPr>
          <a:xfrm>
            <a:off x="6723720" y="2492640"/>
            <a:ext cx="5181480" cy="3899880"/>
          </a:xfrm>
          <a:prstGeom prst="rect">
            <a:avLst/>
          </a:prstGeom>
          <a:noFill/>
          <a:ln w="0">
            <a:noFill/>
          </a:ln>
        </p:spPr>
        <p:txBody>
          <a:bodyPr lIns="91440" tIns="45720" rIns="91440" bIns="45720" anchor="t">
            <a:noAutofit/>
          </a:bodyPr>
          <a:lstStyle>
            <a:lvl1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1pPr>
            <a:lvl2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2pPr>
            <a:lvl3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3pPr>
            <a:lvl4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4pPr>
            <a:lvl5pPr indent="0" algn="l" defTabSz="914400">
              <a:lnSpc>
                <a:spcPct val="120000"/>
              </a:lnSpc>
              <a:spcBef>
                <a:spcPts val="1001"/>
              </a:spcBef>
              <a:buNone/>
              <a:tabLst>
                <a:tab pos="0" algn="l"/>
              </a:tabLst>
              <a:defRPr lang="it-IT" sz="1400" b="0" u="none" strike="noStrike">
                <a:solidFill>
                  <a:schemeClr val="lt1"/>
                </a:solidFill>
                <a:effectLst/>
                <a:uFillTx/>
                <a:latin typeface="Arial Nova Light"/>
              </a:defRPr>
            </a:lvl5pPr>
          </a:lstStyle>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Modifica gli stili del testo dello schema</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Secondo livello</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Terzo livello</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Quarto livello</a:t>
            </a:r>
            <a:endParaRPr lang="en-US" sz="1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400" b="0" u="none" strike="noStrike">
                <a:solidFill>
                  <a:schemeClr val="lt1"/>
                </a:solidFill>
                <a:effectLst/>
                <a:uFillTx/>
                <a:latin typeface="Arial Nova Light"/>
              </a:rPr>
              <a:t>Quinto livello</a:t>
            </a:r>
            <a:endParaRPr lang="en-US" sz="1400" b="0" u="none" strike="noStrike">
              <a:solidFill>
                <a:schemeClr val="lt1"/>
              </a:solidFill>
              <a:effectLst/>
              <a:uFillTx/>
              <a:latin typeface="Arial Nova Light"/>
            </a:endParaRPr>
          </a:p>
        </p:txBody>
      </p:sp>
      <p:cxnSp>
        <p:nvCxnSpPr>
          <p:cNvPr id="157" name="Straight Connector 6"/>
          <p:cNvCxnSpPr/>
          <p:nvPr/>
        </p:nvCxnSpPr>
        <p:spPr>
          <a:xfrm flipH="1">
            <a:off x="394560" y="1579680"/>
            <a:ext cx="11403000" cy="360"/>
          </a:xfrm>
          <a:prstGeom prst="straightConnector1">
            <a:avLst/>
          </a:prstGeom>
          <a:ln>
            <a:solidFill>
              <a:schemeClr val="dk1">
                <a:lumMod val="50000"/>
                <a:alpha val="60000"/>
              </a:schemeClr>
            </a:solidFill>
          </a:ln>
        </p:spPr>
      </p:cxnSp>
      <p:sp>
        <p:nvSpPr>
          <p:cNvPr id="158" name="Rectangle 3"/>
          <p:cNvSpPr/>
          <p:nvPr/>
        </p:nvSpPr>
        <p:spPr>
          <a:xfrm flipV="1">
            <a:off x="0" y="-720"/>
            <a:ext cx="12191760" cy="1337400"/>
          </a:xfrm>
          <a:prstGeom prst="rect">
            <a:avLst/>
          </a:prstGeom>
          <a:gradFill rotWithShape="0">
            <a:gsLst>
              <a:gs pos="51000">
                <a:srgbClr val="38166C">
                  <a:alpha val="0"/>
                </a:srgbClr>
              </a:gs>
              <a:gs pos="100000">
                <a:srgbClr val="4970FF">
                  <a:alpha val="40000"/>
                </a:srgbClr>
              </a:gs>
            </a:gsLst>
            <a:lin ang="1584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Solo titolo">
    <p:bg>
      <p:bgPr>
        <a:solidFill>
          <a:schemeClr val="dk2"/>
        </a:solidFill>
      </p:bgPr>
    </p:bg>
    <p:spTree>
      <p:nvGrpSpPr>
        <p:cNvPr id="1" name=""/>
        <p:cNvGrpSpPr/>
        <p:nvPr/>
      </p:nvGrpSpPr>
      <p:grpSpPr>
        <a:xfrm>
          <a:off x="0" y="0"/>
          <a:ext cx="0" cy="0"/>
          <a:chOff x="0" y="0"/>
          <a:chExt cx="0" cy="0"/>
        </a:xfrm>
      </p:grpSpPr>
      <p:cxnSp>
        <p:nvCxnSpPr>
          <p:cNvPr id="159" name="Straight Connector 15"/>
          <p:cNvCxnSpPr/>
          <p:nvPr/>
        </p:nvCxnSpPr>
        <p:spPr>
          <a:xfrm flipH="1">
            <a:off x="394560" y="750960"/>
            <a:ext cx="11403000" cy="360"/>
          </a:xfrm>
          <a:prstGeom prst="straightConnector1">
            <a:avLst/>
          </a:prstGeom>
          <a:ln>
            <a:solidFill>
              <a:schemeClr val="dk1">
                <a:lumMod val="75000"/>
                <a:alpha val="34000"/>
              </a:schemeClr>
            </a:solidFill>
          </a:ln>
        </p:spPr>
      </p:cxnSp>
      <p:sp>
        <p:nvSpPr>
          <p:cNvPr id="160" name="PlaceHolder 1"/>
          <p:cNvSpPr>
            <a:spLocks noGrp="1"/>
          </p:cNvSpPr>
          <p:nvPr>
            <p:ph type="title"/>
          </p:nvPr>
        </p:nvSpPr>
        <p:spPr>
          <a:xfrm>
            <a:off x="301680" y="1005840"/>
            <a:ext cx="9905760" cy="800640"/>
          </a:xfrm>
          <a:prstGeom prst="rect">
            <a:avLst/>
          </a:prstGeom>
          <a:noFill/>
          <a:ln w="0">
            <a:noFill/>
          </a:ln>
        </p:spPr>
        <p:txBody>
          <a:bodyPr lIns="91440" tIns="45720" rIns="91440" bIns="45720" anchor="t">
            <a:noAutofit/>
          </a:bodyPr>
          <a:lstStyle>
            <a:lvl1pPr indent="0" algn="l" defTabSz="914400">
              <a:lnSpc>
                <a:spcPct val="85000"/>
              </a:lnSpc>
              <a:buNone/>
              <a:defRPr lang="it-IT" sz="2800" b="0" u="none" strike="noStrike">
                <a:solidFill>
                  <a:schemeClr val="lt1"/>
                </a:solidFill>
                <a:effectLst/>
                <a:uFillTx/>
                <a:latin typeface="Arial Nova Light"/>
              </a:defRPr>
            </a:lvl1pPr>
          </a:lstStyle>
          <a:p>
            <a:pPr indent="0" algn="l" defTabSz="914400">
              <a:lnSpc>
                <a:spcPct val="85000"/>
              </a:lnSpc>
              <a:buNone/>
            </a:pPr>
            <a:r>
              <a:rPr lang="it-IT" sz="2800" b="0" u="none" strike="noStrike">
                <a:solidFill>
                  <a:schemeClr val="lt1"/>
                </a:solidFill>
                <a:effectLst/>
                <a:uFillTx/>
                <a:latin typeface="Arial Nova Light"/>
              </a:rPr>
              <a:t>Fare clic per modificare lo stile del titolo dello schema</a:t>
            </a:r>
            <a:endParaRPr lang="en-US" sz="2800" b="0" u="none" strike="noStrike">
              <a:solidFill>
                <a:schemeClr val="lt1"/>
              </a:solidFill>
              <a:effectLst/>
              <a:uFillTx/>
              <a:latin typeface="Arial Nova Light"/>
            </a:endParaRPr>
          </a:p>
        </p:txBody>
      </p:sp>
      <p:sp>
        <p:nvSpPr>
          <p:cNvPr id="161" name="PlaceHolder 2"/>
          <p:cNvSpPr>
            <a:spLocks noGrp="1"/>
          </p:cNvSpPr>
          <p:nvPr>
            <p:ph type="dt" idx="55"/>
          </p:nvPr>
        </p:nvSpPr>
        <p:spPr>
          <a:xfrm>
            <a:off x="301680" y="210240"/>
            <a:ext cx="175896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&lt;date/time&gt;</a:t>
            </a:r>
            <a:endParaRPr lang="en-GB" sz="800" b="0" u="none" strike="noStrike">
              <a:solidFill>
                <a:srgbClr val="FFFFFF"/>
              </a:solidFill>
              <a:effectLst/>
              <a:uFillTx/>
              <a:latin typeface="Times New Roman"/>
            </a:endParaRPr>
          </a:p>
        </p:txBody>
      </p:sp>
      <p:sp>
        <p:nvSpPr>
          <p:cNvPr id="162" name="PlaceHolder 3"/>
          <p:cNvSpPr>
            <a:spLocks noGrp="1"/>
          </p:cNvSpPr>
          <p:nvPr>
            <p:ph type="ftr" idx="56"/>
          </p:nvPr>
        </p:nvSpPr>
        <p:spPr>
          <a:xfrm>
            <a:off x="7622640" y="210240"/>
            <a:ext cx="250884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&lt;footer&gt;</a:t>
            </a:r>
            <a:endParaRPr lang="en-GB" sz="800" b="0" u="none" strike="noStrike">
              <a:solidFill>
                <a:srgbClr val="FFFFFF"/>
              </a:solidFill>
              <a:effectLst/>
              <a:uFillTx/>
              <a:latin typeface="Times New Roman"/>
            </a:endParaRPr>
          </a:p>
        </p:txBody>
      </p:sp>
      <p:sp>
        <p:nvSpPr>
          <p:cNvPr id="163" name="PlaceHolder 4"/>
          <p:cNvSpPr>
            <a:spLocks noGrp="1"/>
          </p:cNvSpPr>
          <p:nvPr>
            <p:ph type="sldNum" idx="57"/>
          </p:nvPr>
        </p:nvSpPr>
        <p:spPr>
          <a:xfrm>
            <a:off x="11300400" y="210240"/>
            <a:ext cx="605160" cy="365400"/>
          </a:xfrm>
          <a:prstGeom prst="rect">
            <a:avLst/>
          </a:prstGeom>
          <a:noFill/>
          <a:ln w="0">
            <a:noFill/>
          </a:ln>
        </p:spPr>
        <p:txBody>
          <a:bodyPr lIns="91440" tIns="45720" rIns="91440" bIns="45720" anchor="ctr">
            <a:noAutofit/>
          </a:bodyPr>
          <a:lstStyle>
            <a:lvl1pPr indent="0" algn="r" defTabSz="914400">
              <a:lnSpc>
                <a:spcPct val="100000"/>
              </a:lnSpc>
              <a:buNone/>
              <a:defRPr lang="en-US" sz="800" b="0" u="none" strike="noStrike">
                <a:solidFill>
                  <a:schemeClr val="lt1"/>
                </a:solidFill>
                <a:effectLst/>
                <a:uFillTx/>
                <a:latin typeface="Arial Nova Light"/>
              </a:defRPr>
            </a:lvl1pPr>
          </a:lstStyle>
          <a:p>
            <a:pPr indent="0" algn="r" defTabSz="914400">
              <a:lnSpc>
                <a:spcPct val="100000"/>
              </a:lnSpc>
              <a:buNone/>
            </a:pPr>
            <a:fld id="{FF0ABA75-D704-4951-929C-B0091BE3618E}" type="slidenum">
              <a:rPr lang="en-US" sz="800" b="0" u="none" strike="noStrike">
                <a:solidFill>
                  <a:schemeClr val="lt1"/>
                </a:solidFill>
                <a:effectLst/>
                <a:uFillTx/>
                <a:latin typeface="Arial Nova Light"/>
              </a:rPr>
              <a:t>&lt;number&gt;</a:t>
            </a:fld>
            <a:endParaRPr lang="en-GB" sz="800" b="0" u="none" strike="noStrike">
              <a:solidFill>
                <a:srgbClr val="FFFFFF"/>
              </a:solidFill>
              <a:effectLst/>
              <a:uFillTx/>
              <a:latin typeface="Times New Roman"/>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Empty">
    <p:bg>
      <p:bgPr>
        <a:solidFill>
          <a:schemeClr val="dk2"/>
        </a:solidFill>
      </p:bgPr>
    </p:bg>
    <p:spTree>
      <p:nvGrpSpPr>
        <p:cNvPr id="1" name=""/>
        <p:cNvGrpSpPr/>
        <p:nvPr/>
      </p:nvGrpSpPr>
      <p:grpSpPr>
        <a:xfrm>
          <a:off x="0" y="0"/>
          <a:ext cx="0" cy="0"/>
          <a:chOff x="0" y="0"/>
          <a:chExt cx="0" cy="0"/>
        </a:xfrm>
      </p:grpSpPr>
      <p:cxnSp>
        <p:nvCxnSpPr>
          <p:cNvPr id="164" name="Straight Connector 15"/>
          <p:cNvCxnSpPr/>
          <p:nvPr/>
        </p:nvCxnSpPr>
        <p:spPr>
          <a:xfrm flipH="1">
            <a:off x="394560" y="750960"/>
            <a:ext cx="11403000" cy="360"/>
          </a:xfrm>
          <a:prstGeom prst="straightConnector1">
            <a:avLst/>
          </a:prstGeom>
          <a:ln>
            <a:solidFill>
              <a:schemeClr val="dk1">
                <a:lumMod val="75000"/>
                <a:alpha val="34000"/>
              </a:schemeClr>
            </a:solidFill>
          </a:ln>
        </p:spPr>
      </p:cxnSp>
      <p:sp>
        <p:nvSpPr>
          <p:cNvPr id="165" name="PlaceHolder 1"/>
          <p:cNvSpPr>
            <a:spLocks noGrp="1"/>
          </p:cNvSpPr>
          <p:nvPr>
            <p:ph type="dt" idx="58"/>
          </p:nvPr>
        </p:nvSpPr>
        <p:spPr>
          <a:xfrm>
            <a:off x="301680" y="210240"/>
            <a:ext cx="175896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&lt;date/time&gt;</a:t>
            </a:r>
            <a:endParaRPr lang="en-GB" sz="800" b="0" u="none" strike="noStrike">
              <a:solidFill>
                <a:srgbClr val="FFFFFF"/>
              </a:solidFill>
              <a:effectLst/>
              <a:uFillTx/>
              <a:latin typeface="Times New Roman"/>
            </a:endParaRPr>
          </a:p>
        </p:txBody>
      </p:sp>
      <p:sp>
        <p:nvSpPr>
          <p:cNvPr id="166" name="PlaceHolder 2"/>
          <p:cNvSpPr>
            <a:spLocks noGrp="1"/>
          </p:cNvSpPr>
          <p:nvPr>
            <p:ph type="ftr" idx="59"/>
          </p:nvPr>
        </p:nvSpPr>
        <p:spPr>
          <a:xfrm>
            <a:off x="7622640" y="210240"/>
            <a:ext cx="250884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&lt;footer&gt;</a:t>
            </a:r>
            <a:endParaRPr lang="en-GB" sz="800" b="0" u="none" strike="noStrike">
              <a:solidFill>
                <a:srgbClr val="FFFFFF"/>
              </a:solidFill>
              <a:effectLst/>
              <a:uFillTx/>
              <a:latin typeface="Times New Roman"/>
            </a:endParaRPr>
          </a:p>
        </p:txBody>
      </p:sp>
      <p:sp>
        <p:nvSpPr>
          <p:cNvPr id="167" name="PlaceHolder 3"/>
          <p:cNvSpPr>
            <a:spLocks noGrp="1"/>
          </p:cNvSpPr>
          <p:nvPr>
            <p:ph type="sldNum" idx="60"/>
          </p:nvPr>
        </p:nvSpPr>
        <p:spPr>
          <a:xfrm>
            <a:off x="11300400" y="210240"/>
            <a:ext cx="605160" cy="365400"/>
          </a:xfrm>
          <a:prstGeom prst="rect">
            <a:avLst/>
          </a:prstGeom>
          <a:noFill/>
          <a:ln w="0">
            <a:noFill/>
          </a:ln>
        </p:spPr>
        <p:txBody>
          <a:bodyPr lIns="91440" tIns="45720" rIns="91440" bIns="45720" anchor="ctr">
            <a:noAutofit/>
          </a:bodyPr>
          <a:lstStyle>
            <a:lvl1pPr indent="0" algn="r" defTabSz="914400">
              <a:lnSpc>
                <a:spcPct val="100000"/>
              </a:lnSpc>
              <a:buNone/>
              <a:defRPr lang="en-US" sz="800" b="0" u="none" strike="noStrike">
                <a:solidFill>
                  <a:schemeClr val="lt1"/>
                </a:solidFill>
                <a:effectLst/>
                <a:uFillTx/>
                <a:latin typeface="Arial Nova Light"/>
              </a:defRPr>
            </a:lvl1pPr>
          </a:lstStyle>
          <a:p>
            <a:pPr indent="0" algn="r" defTabSz="914400">
              <a:lnSpc>
                <a:spcPct val="100000"/>
              </a:lnSpc>
              <a:buNone/>
            </a:pPr>
            <a:fld id="{56FECC00-DC0F-4E59-B12E-10F9D366B054}" type="slidenum">
              <a:rPr lang="en-US" sz="800" b="0" u="none" strike="noStrike">
                <a:solidFill>
                  <a:schemeClr val="lt1"/>
                </a:solidFill>
                <a:effectLst/>
                <a:uFillTx/>
                <a:latin typeface="Arial Nova Light"/>
              </a:rPr>
              <a:t>&lt;number&gt;</a:t>
            </a:fld>
            <a:endParaRPr lang="en-GB" sz="800" b="0" u="none" strike="noStrike">
              <a:solidFill>
                <a:srgbClr val="FFFFFF"/>
              </a:solidFill>
              <a:effectLst/>
              <a:uFillTx/>
              <a:latin typeface="Times New Roman"/>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with Picture 2">
    <p:bg>
      <p:bgPr>
        <a:solidFill>
          <a:schemeClr val="dk2"/>
        </a:solidFill>
      </p:bgPr>
    </p:bg>
    <p:spTree>
      <p:nvGrpSpPr>
        <p:cNvPr id="1" name=""/>
        <p:cNvGrpSpPr/>
        <p:nvPr/>
      </p:nvGrpSpPr>
      <p:grpSpPr>
        <a:xfrm>
          <a:off x="0" y="0"/>
          <a:ext cx="0" cy="0"/>
          <a:chOff x="0" y="0"/>
          <a:chExt cx="0" cy="0"/>
        </a:xfrm>
      </p:grpSpPr>
      <p:cxnSp>
        <p:nvCxnSpPr>
          <p:cNvPr id="168" name="Straight Connector 15"/>
          <p:cNvCxnSpPr/>
          <p:nvPr/>
        </p:nvCxnSpPr>
        <p:spPr>
          <a:xfrm flipH="1">
            <a:off x="394560" y="750960"/>
            <a:ext cx="11403000" cy="360"/>
          </a:xfrm>
          <a:prstGeom prst="straightConnector1">
            <a:avLst/>
          </a:prstGeom>
          <a:ln>
            <a:solidFill>
              <a:schemeClr val="dk1">
                <a:lumMod val="75000"/>
                <a:alpha val="34000"/>
              </a:schemeClr>
            </a:solidFill>
          </a:ln>
        </p:spPr>
      </p:cxnSp>
      <p:sp>
        <p:nvSpPr>
          <p:cNvPr id="169" name="PlaceHolder 1"/>
          <p:cNvSpPr>
            <a:spLocks noGrp="1"/>
          </p:cNvSpPr>
          <p:nvPr>
            <p:ph type="body" hasCustomPrompt="1"/>
          </p:nvPr>
        </p:nvSpPr>
        <p:spPr>
          <a:xfrm>
            <a:off x="0" y="0"/>
            <a:ext cx="12191760" cy="6857640"/>
          </a:xfrm>
          <a:prstGeom prst="rect">
            <a:avLst/>
          </a:prstGeom>
          <a:blipFill rotWithShape="0">
            <a:blip r:embed="rId2">
              <a:alphaModFix amt="70000"/>
            </a:blip>
            <a:stretch/>
          </a:blipFill>
          <a:ln w="0">
            <a:noFill/>
          </a:ln>
        </p:spPr>
        <p:txBody>
          <a:bodyPr lIns="90000" tIns="45000" rIns="90000" bIns="45000" anchor="t">
            <a:noAutofit/>
          </a:bodyPr>
          <a:lstStyle>
            <a:lvl1pPr indent="0" algn="l" defTabSz="914400">
              <a:lnSpc>
                <a:spcPct val="100000"/>
              </a:lnSpc>
              <a:buNone/>
              <a:tabLst>
                <a:tab pos="0" algn="l"/>
              </a:tabLst>
              <a:defRPr lang="en-US" sz="1800" b="0" u="none" strike="noStrike">
                <a:solidFill>
                  <a:schemeClr val="lt1"/>
                </a:solidFill>
                <a:effectLst/>
                <a:uFillTx/>
                <a:latin typeface="Arial Nova Light"/>
              </a:defRPr>
            </a:lvl1pPr>
          </a:lstStyle>
          <a:p>
            <a:pPr indent="0" algn="l" defTabSz="914400">
              <a:lnSpc>
                <a:spcPct val="100000"/>
              </a:lnSpc>
              <a:buNone/>
              <a:tabLst>
                <a:tab pos="0" algn="l"/>
              </a:tabLst>
            </a:pPr>
            <a:r>
              <a:rPr lang="en-US" sz="1800" b="0" u="none" strike="noStrike">
                <a:solidFill>
                  <a:schemeClr val="lt1"/>
                </a:solidFill>
                <a:effectLst/>
                <a:uFillTx/>
                <a:latin typeface="Arial Nova Light"/>
              </a:rPr>
              <a:t>   </a:t>
            </a:r>
            <a:endParaRPr lang="en-US" sz="1800" b="0" u="none" strike="noStrike">
              <a:solidFill>
                <a:schemeClr val="lt1"/>
              </a:solidFill>
              <a:effectLst/>
              <a:uFillTx/>
              <a:latin typeface="Arial Nova Light"/>
            </a:endParaRPr>
          </a:p>
        </p:txBody>
      </p:sp>
      <p:sp>
        <p:nvSpPr>
          <p:cNvPr id="170" name="PlaceHolder 2"/>
          <p:cNvSpPr>
            <a:spLocks noGrp="1"/>
          </p:cNvSpPr>
          <p:nvPr>
            <p:ph type="title"/>
          </p:nvPr>
        </p:nvSpPr>
        <p:spPr>
          <a:xfrm>
            <a:off x="6095880" y="0"/>
            <a:ext cx="6095520" cy="6857640"/>
          </a:xfrm>
          <a:prstGeom prst="rect">
            <a:avLst/>
          </a:prstGeom>
          <a:gradFill rotWithShape="0">
            <a:gsLst>
              <a:gs pos="15000">
                <a:srgbClr val="0035F6">
                  <a:alpha val="0"/>
                </a:srgbClr>
              </a:gs>
              <a:gs pos="34000">
                <a:srgbClr val="04175B">
                  <a:alpha val="5000"/>
                </a:srgbClr>
              </a:gs>
              <a:gs pos="100000">
                <a:srgbClr val="0B0C12">
                  <a:alpha val="90000"/>
                </a:srgbClr>
              </a:gs>
            </a:gsLst>
            <a:lin ang="600000"/>
          </a:gradFill>
          <a:ln w="0">
            <a:solidFill>
              <a:schemeClr val="dk1"/>
            </a:solidFill>
          </a:ln>
        </p:spPr>
        <p:txBody>
          <a:bodyPr lIns="1600200" tIns="822960" rIns="274320" bIns="457200" anchor="t">
            <a:noAutofit/>
          </a:bodyPr>
          <a:lstStyle>
            <a:lvl1pPr indent="0" algn="l" defTabSz="914400">
              <a:lnSpc>
                <a:spcPct val="85000"/>
              </a:lnSpc>
              <a:buNone/>
              <a:defRPr lang="it-IT" sz="4200" b="0" u="none" strike="noStrike">
                <a:solidFill>
                  <a:schemeClr val="lt1"/>
                </a:solidFill>
                <a:effectLst/>
                <a:uFillTx/>
                <a:latin typeface="Arial Nova Light"/>
              </a:defRPr>
            </a:lvl1pPr>
          </a:lstStyle>
          <a:p>
            <a:pPr indent="0" algn="l" defTabSz="914400">
              <a:lnSpc>
                <a:spcPct val="85000"/>
              </a:lnSpc>
              <a:buNone/>
            </a:pPr>
            <a:r>
              <a:rPr lang="it-IT" sz="4200" b="0" u="none" strike="noStrike">
                <a:solidFill>
                  <a:schemeClr val="lt1"/>
                </a:solidFill>
                <a:effectLst/>
                <a:uFillTx/>
                <a:latin typeface="Arial Nova Light"/>
              </a:rPr>
              <a:t>Fare clic per modificare lo stile del titolo dello schema</a:t>
            </a:r>
            <a:endParaRPr lang="en-US" sz="4200" b="0" u="none" strike="noStrike">
              <a:solidFill>
                <a:schemeClr val="lt1"/>
              </a:solidFill>
              <a:effectLst/>
              <a:uFillTx/>
              <a:latin typeface="Arial Nova Light"/>
            </a:endParaRPr>
          </a:p>
        </p:txBody>
      </p:sp>
      <p:sp>
        <p:nvSpPr>
          <p:cNvPr id="171" name="PlaceHolder 3"/>
          <p:cNvSpPr>
            <a:spLocks noGrp="1"/>
          </p:cNvSpPr>
          <p:nvPr>
            <p:ph type="dt" idx="61"/>
          </p:nvPr>
        </p:nvSpPr>
        <p:spPr>
          <a:xfrm>
            <a:off x="7620120" y="210240"/>
            <a:ext cx="147276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&lt;date/time&gt;</a:t>
            </a:r>
            <a:endParaRPr lang="en-GB" sz="800" b="0" u="none" strike="noStrike">
              <a:solidFill>
                <a:srgbClr val="FFFFFF"/>
              </a:solidFill>
              <a:effectLst/>
              <a:uFillTx/>
              <a:latin typeface="Times New Roman"/>
            </a:endParaRPr>
          </a:p>
        </p:txBody>
      </p:sp>
      <p:sp>
        <p:nvSpPr>
          <p:cNvPr id="172" name="PlaceHolder 4"/>
          <p:cNvSpPr>
            <a:spLocks noGrp="1"/>
          </p:cNvSpPr>
          <p:nvPr>
            <p:ph type="ftr" idx="62"/>
          </p:nvPr>
        </p:nvSpPr>
        <p:spPr>
          <a:xfrm>
            <a:off x="9164880" y="210240"/>
            <a:ext cx="218088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&lt;footer&gt;</a:t>
            </a:r>
            <a:endParaRPr lang="en-GB" sz="800" b="0" u="none" strike="noStrike">
              <a:solidFill>
                <a:srgbClr val="FFFFFF"/>
              </a:solidFill>
              <a:effectLst/>
              <a:uFillTx/>
              <a:latin typeface="Times New Roman"/>
            </a:endParaRPr>
          </a:p>
        </p:txBody>
      </p:sp>
      <p:sp>
        <p:nvSpPr>
          <p:cNvPr id="173" name="PlaceHolder 5"/>
          <p:cNvSpPr>
            <a:spLocks noGrp="1"/>
          </p:cNvSpPr>
          <p:nvPr>
            <p:ph type="sldNum" idx="63"/>
          </p:nvPr>
        </p:nvSpPr>
        <p:spPr>
          <a:xfrm>
            <a:off x="11447640" y="210240"/>
            <a:ext cx="448560" cy="365400"/>
          </a:xfrm>
          <a:prstGeom prst="rect">
            <a:avLst/>
          </a:prstGeom>
          <a:noFill/>
          <a:ln w="0">
            <a:noFill/>
          </a:ln>
        </p:spPr>
        <p:txBody>
          <a:bodyPr lIns="91440" tIns="45720" rIns="91440" bIns="45720" anchor="ctr">
            <a:noAutofit/>
          </a:bodyPr>
          <a:lstStyle>
            <a:lvl1pPr indent="0" algn="r" defTabSz="914400">
              <a:lnSpc>
                <a:spcPct val="100000"/>
              </a:lnSpc>
              <a:buNone/>
              <a:defRPr lang="en-US" sz="800" b="0" u="none" strike="noStrike">
                <a:solidFill>
                  <a:schemeClr val="lt1"/>
                </a:solidFill>
                <a:effectLst/>
                <a:uFillTx/>
                <a:latin typeface="Arial Nova Light"/>
              </a:defRPr>
            </a:lvl1pPr>
          </a:lstStyle>
          <a:p>
            <a:pPr indent="0" algn="r" defTabSz="914400">
              <a:lnSpc>
                <a:spcPct val="100000"/>
              </a:lnSpc>
              <a:buNone/>
            </a:pPr>
            <a:fld id="{76EEA307-25C3-4716-900B-F0E2920D6FB2}" type="slidenum">
              <a:rPr lang="en-US" sz="800" b="0" u="none" strike="noStrike">
                <a:solidFill>
                  <a:schemeClr val="lt1"/>
                </a:solidFill>
                <a:effectLst/>
                <a:uFillTx/>
                <a:latin typeface="Arial Nova Light"/>
              </a:rPr>
              <a:t>&lt;number&gt;</a:t>
            </a:fld>
            <a:endParaRPr lang="en-GB" sz="800" b="0" u="none" strike="noStrike">
              <a:solidFill>
                <a:srgbClr val="FFFFFF"/>
              </a:solidFill>
              <a:effectLst/>
              <a:uFillTx/>
              <a:latin typeface="Times New Roman"/>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p:bg>
      <p:bgPr>
        <a:solidFill>
          <a:schemeClr val="dk2"/>
        </a:solidFill>
      </p:bgPr>
    </p:bg>
    <p:spTree>
      <p:nvGrpSpPr>
        <p:cNvPr id="1" name=""/>
        <p:cNvGrpSpPr/>
        <p:nvPr/>
      </p:nvGrpSpPr>
      <p:grpSpPr>
        <a:xfrm>
          <a:off x="0" y="0"/>
          <a:ext cx="0" cy="0"/>
          <a:chOff x="0" y="0"/>
          <a:chExt cx="0" cy="0"/>
        </a:xfrm>
      </p:grpSpPr>
      <p:cxnSp>
        <p:nvCxnSpPr>
          <p:cNvPr id="174" name="Straight Connector 15"/>
          <p:cNvCxnSpPr/>
          <p:nvPr/>
        </p:nvCxnSpPr>
        <p:spPr>
          <a:xfrm flipH="1">
            <a:off x="394560" y="750960"/>
            <a:ext cx="11403000" cy="360"/>
          </a:xfrm>
          <a:prstGeom prst="straightConnector1">
            <a:avLst/>
          </a:prstGeom>
          <a:ln>
            <a:solidFill>
              <a:schemeClr val="dk1">
                <a:lumMod val="75000"/>
                <a:alpha val="34000"/>
              </a:schemeClr>
            </a:solidFill>
          </a:ln>
        </p:spPr>
      </p:cxnSp>
      <p:sp>
        <p:nvSpPr>
          <p:cNvPr id="175" name="PlaceHolder 1"/>
          <p:cNvSpPr>
            <a:spLocks noGrp="1"/>
          </p:cNvSpPr>
          <p:nvPr>
            <p:ph type="title"/>
          </p:nvPr>
        </p:nvSpPr>
        <p:spPr>
          <a:xfrm>
            <a:off x="274320" y="1133280"/>
            <a:ext cx="11631240" cy="1825200"/>
          </a:xfrm>
          <a:prstGeom prst="rect">
            <a:avLst/>
          </a:prstGeom>
          <a:noFill/>
          <a:ln w="0">
            <a:noFill/>
          </a:ln>
        </p:spPr>
        <p:txBody>
          <a:bodyPr lIns="91440" tIns="45720" rIns="91440" bIns="45720" anchor="t">
            <a:noAutofit/>
          </a:bodyPr>
          <a:lstStyle>
            <a:lvl1pPr indent="0" algn="l" defTabSz="914400">
              <a:lnSpc>
                <a:spcPct val="85000"/>
              </a:lnSpc>
              <a:buNone/>
              <a:defRPr lang="it-IT" sz="5000" b="0" u="none" strike="noStrike">
                <a:solidFill>
                  <a:schemeClr val="lt1"/>
                </a:solidFill>
                <a:effectLst/>
                <a:uFillTx/>
                <a:latin typeface="Arial Nova Light"/>
              </a:defRPr>
            </a:lvl1pPr>
          </a:lstStyle>
          <a:p>
            <a:pPr indent="0" algn="l" defTabSz="914400">
              <a:lnSpc>
                <a:spcPct val="85000"/>
              </a:lnSpc>
              <a:buNone/>
            </a:pPr>
            <a:r>
              <a:rPr lang="it-IT" sz="5000" b="0" u="none" strike="noStrike">
                <a:solidFill>
                  <a:schemeClr val="lt1"/>
                </a:solidFill>
                <a:effectLst/>
                <a:uFillTx/>
                <a:latin typeface="Arial Nova Light"/>
              </a:rPr>
              <a:t>Fare clic per modificare lo stile del titolo dello schema</a:t>
            </a:r>
            <a:endParaRPr lang="en-US" sz="5000" b="0" u="none" strike="noStrike">
              <a:solidFill>
                <a:schemeClr val="lt1"/>
              </a:solidFill>
              <a:effectLst/>
              <a:uFillTx/>
              <a:latin typeface="Arial Nova Light"/>
            </a:endParaRPr>
          </a:p>
        </p:txBody>
      </p:sp>
      <p:sp>
        <p:nvSpPr>
          <p:cNvPr id="176" name="PlaceHolder 2"/>
          <p:cNvSpPr>
            <a:spLocks noGrp="1"/>
          </p:cNvSpPr>
          <p:nvPr>
            <p:ph type="dt" idx="64"/>
          </p:nvPr>
        </p:nvSpPr>
        <p:spPr>
          <a:xfrm>
            <a:off x="301680" y="210240"/>
            <a:ext cx="175896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&lt;date/time&gt;</a:t>
            </a:r>
            <a:endParaRPr lang="en-GB" sz="800" b="0" u="none" strike="noStrike">
              <a:solidFill>
                <a:srgbClr val="FFFFFF"/>
              </a:solidFill>
              <a:effectLst/>
              <a:uFillTx/>
              <a:latin typeface="Times New Roman"/>
            </a:endParaRPr>
          </a:p>
        </p:txBody>
      </p:sp>
      <p:sp>
        <p:nvSpPr>
          <p:cNvPr id="177" name="PlaceHolder 3"/>
          <p:cNvSpPr>
            <a:spLocks noGrp="1"/>
          </p:cNvSpPr>
          <p:nvPr>
            <p:ph type="ftr" idx="65"/>
          </p:nvPr>
        </p:nvSpPr>
        <p:spPr>
          <a:xfrm>
            <a:off x="7622640" y="210240"/>
            <a:ext cx="250884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&lt;footer&gt;</a:t>
            </a:r>
            <a:endParaRPr lang="en-GB" sz="800" b="0" u="none" strike="noStrike">
              <a:solidFill>
                <a:srgbClr val="FFFFFF"/>
              </a:solidFill>
              <a:effectLst/>
              <a:uFillTx/>
              <a:latin typeface="Times New Roman"/>
            </a:endParaRPr>
          </a:p>
        </p:txBody>
      </p:sp>
      <p:sp>
        <p:nvSpPr>
          <p:cNvPr id="178" name="PlaceHolder 4"/>
          <p:cNvSpPr>
            <a:spLocks noGrp="1"/>
          </p:cNvSpPr>
          <p:nvPr>
            <p:ph type="sldNum" idx="66"/>
          </p:nvPr>
        </p:nvSpPr>
        <p:spPr>
          <a:xfrm>
            <a:off x="11300400" y="210240"/>
            <a:ext cx="605160" cy="365400"/>
          </a:xfrm>
          <a:prstGeom prst="rect">
            <a:avLst/>
          </a:prstGeom>
          <a:noFill/>
          <a:ln w="0">
            <a:noFill/>
          </a:ln>
        </p:spPr>
        <p:txBody>
          <a:bodyPr lIns="91440" tIns="45720" rIns="91440" bIns="45720" anchor="ctr">
            <a:noAutofit/>
          </a:bodyPr>
          <a:lstStyle>
            <a:lvl1pPr indent="0" algn="r" defTabSz="914400">
              <a:lnSpc>
                <a:spcPct val="100000"/>
              </a:lnSpc>
              <a:buNone/>
              <a:defRPr lang="en-US" sz="800" b="0" u="none" strike="noStrike">
                <a:solidFill>
                  <a:schemeClr val="lt1"/>
                </a:solidFill>
                <a:effectLst/>
                <a:uFillTx/>
                <a:latin typeface="Arial Nova Light"/>
              </a:defRPr>
            </a:lvl1pPr>
          </a:lstStyle>
          <a:p>
            <a:pPr indent="0" algn="r" defTabSz="914400">
              <a:lnSpc>
                <a:spcPct val="100000"/>
              </a:lnSpc>
              <a:buNone/>
            </a:pPr>
            <a:fld id="{6B50DFDB-24F2-49F1-B0B9-FB491975AC9B}" type="slidenum">
              <a:rPr lang="en-US" sz="800" b="0" u="none" strike="noStrike">
                <a:solidFill>
                  <a:schemeClr val="lt1"/>
                </a:solidFill>
                <a:effectLst/>
                <a:uFillTx/>
                <a:latin typeface="Arial Nova Light"/>
              </a:rPr>
              <a:t>&lt;number&gt;</a:t>
            </a:fld>
            <a:endParaRPr lang="en-GB" sz="800" b="0" u="none" strike="noStrike">
              <a:solidFill>
                <a:srgbClr val="FFFFFF"/>
              </a:solidFill>
              <a:effectLst/>
              <a:uFillTx/>
              <a:latin typeface="Times New Roman"/>
            </a:endParaRPr>
          </a:p>
        </p:txBody>
      </p:sp>
      <p:sp>
        <p:nvSpPr>
          <p:cNvPr id="179" name="Rectangle 10"/>
          <p:cNvSpPr/>
          <p:nvPr/>
        </p:nvSpPr>
        <p:spPr>
          <a:xfrm rot="10800000">
            <a:off x="360" y="3431880"/>
            <a:ext cx="12191760" cy="1824840"/>
          </a:xfrm>
          <a:prstGeom prst="rect">
            <a:avLst/>
          </a:prstGeom>
          <a:gradFill rotWithShape="0">
            <a:gsLst>
              <a:gs pos="63000">
                <a:srgbClr val="0B0C12">
                  <a:alpha val="0"/>
                </a:srgbClr>
              </a:gs>
              <a:gs pos="100000">
                <a:srgbClr val="0035F6"/>
              </a:gs>
            </a:gsLst>
            <a:lin ang="159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sp>
        <p:nvSpPr>
          <p:cNvPr id="180" name="Rectangle 11"/>
          <p:cNvSpPr/>
          <p:nvPr/>
        </p:nvSpPr>
        <p:spPr>
          <a:xfrm flipH="1" rot="16200000">
            <a:off x="5938920" y="-996480"/>
            <a:ext cx="1824840" cy="10681200"/>
          </a:xfrm>
          <a:prstGeom prst="rect">
            <a:avLst/>
          </a:prstGeom>
          <a:gradFill rotWithShape="0">
            <a:gsLst>
              <a:gs pos="56000">
                <a:srgbClr val="000000">
                  <a:alpha val="0"/>
                </a:srgbClr>
              </a:gs>
              <a:gs pos="100000">
                <a:srgbClr val="9E2FD5"/>
              </a:gs>
            </a:gsLst>
            <a:lin ang="168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ntestazione sezione">
    <p:bg>
      <p:bgPr>
        <a:solidFill>
          <a:schemeClr val="dk2"/>
        </a:solidFill>
      </p:bgPr>
    </p:bg>
    <p:spTree>
      <p:nvGrpSpPr>
        <p:cNvPr id="1" name=""/>
        <p:cNvGrpSpPr/>
        <p:nvPr/>
      </p:nvGrpSpPr>
      <p:grpSpPr>
        <a:xfrm>
          <a:off x="0" y="0"/>
          <a:ext cx="0" cy="0"/>
          <a:chOff x="0" y="0"/>
          <a:chExt cx="0" cy="0"/>
        </a:xfrm>
      </p:grpSpPr>
      <p:cxnSp>
        <p:nvCxnSpPr>
          <p:cNvPr id="181" name="Straight Connector 15"/>
          <p:cNvCxnSpPr/>
          <p:nvPr/>
        </p:nvCxnSpPr>
        <p:spPr>
          <a:xfrm flipH="1">
            <a:off x="394560" y="750960"/>
            <a:ext cx="11403000" cy="360"/>
          </a:xfrm>
          <a:prstGeom prst="straightConnector1">
            <a:avLst/>
          </a:prstGeom>
          <a:ln>
            <a:solidFill>
              <a:schemeClr val="dk1">
                <a:lumMod val="75000"/>
                <a:alpha val="34000"/>
              </a:schemeClr>
            </a:solidFill>
          </a:ln>
        </p:spPr>
      </p:cxnSp>
      <p:sp>
        <p:nvSpPr>
          <p:cNvPr id="182" name="Rectangle 4"/>
          <p:cNvSpPr/>
          <p:nvPr/>
        </p:nvSpPr>
        <p:spPr>
          <a:xfrm flipH="1" flipV="1" rot="5400000">
            <a:off x="-366840" y="367200"/>
            <a:ext cx="6865920" cy="6131520"/>
          </a:xfrm>
          <a:prstGeom prst="rect">
            <a:avLst/>
          </a:prstGeom>
          <a:gradFill rotWithShape="0">
            <a:gsLst>
              <a:gs pos="13000">
                <a:srgbClr val="712ED5"/>
              </a:gs>
              <a:gs pos="60000">
                <a:srgbClr val="0B0C12">
                  <a:alpha val="0"/>
                </a:srgbClr>
              </a:gs>
            </a:gsLst>
            <a:lin ang="18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rgbClr val="FFFFFF"/>
              </a:solidFill>
              <a:effectLst/>
              <a:uFillTx/>
              <a:latin typeface="Arial Nova Light"/>
            </a:endParaRPr>
          </a:p>
        </p:txBody>
      </p:sp>
      <p:sp>
        <p:nvSpPr>
          <p:cNvPr id="183" name="Rectangle 6"/>
          <p:cNvSpPr/>
          <p:nvPr/>
        </p:nvSpPr>
        <p:spPr>
          <a:xfrm flipV="1" rot="5400000">
            <a:off x="-1977840" y="2307600"/>
            <a:ext cx="6528240" cy="2572200"/>
          </a:xfrm>
          <a:prstGeom prst="rect">
            <a:avLst/>
          </a:prstGeom>
          <a:gradFill rotWithShape="0">
            <a:gsLst>
              <a:gs pos="0">
                <a:srgbClr val="0035F6"/>
              </a:gs>
              <a:gs pos="42000">
                <a:srgbClr val="0B0C12">
                  <a:alpha val="0"/>
                </a:srgbClr>
              </a:gs>
            </a:gsLst>
            <a:lin ang="204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sp>
        <p:nvSpPr>
          <p:cNvPr id="184" name="Rectangle 5"/>
          <p:cNvSpPr/>
          <p:nvPr/>
        </p:nvSpPr>
        <p:spPr>
          <a:xfrm rot="10800000">
            <a:off x="360" y="4215960"/>
            <a:ext cx="8886960" cy="2644200"/>
          </a:xfrm>
          <a:prstGeom prst="rect">
            <a:avLst/>
          </a:prstGeom>
          <a:gradFill rotWithShape="0">
            <a:gsLst>
              <a:gs pos="0">
                <a:srgbClr val="43FFF2"/>
              </a:gs>
              <a:gs pos="49000">
                <a:srgbClr val="26249F">
                  <a:alpha val="0"/>
                </a:srgbClr>
              </a:gs>
            </a:gsLst>
            <a:lin ang="174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sp>
        <p:nvSpPr>
          <p:cNvPr id="185" name="PlaceHolder 1"/>
          <p:cNvSpPr>
            <a:spLocks noGrp="1"/>
          </p:cNvSpPr>
          <p:nvPr>
            <p:ph type="title"/>
          </p:nvPr>
        </p:nvSpPr>
        <p:spPr>
          <a:xfrm>
            <a:off x="3018600" y="952560"/>
            <a:ext cx="8886960" cy="5636520"/>
          </a:xfrm>
          <a:prstGeom prst="rect">
            <a:avLst/>
          </a:prstGeom>
          <a:noFill/>
          <a:ln w="0">
            <a:noFill/>
          </a:ln>
        </p:spPr>
        <p:txBody>
          <a:bodyPr lIns="91440" tIns="45720" rIns="91440" bIns="45720" anchor="b">
            <a:normAutofit/>
          </a:bodyPr>
          <a:lstStyle>
            <a:lvl1pPr indent="0" algn="r" defTabSz="914400">
              <a:lnSpc>
                <a:spcPct val="85000"/>
              </a:lnSpc>
              <a:buNone/>
              <a:defRPr lang="it-IT" sz="7200" b="0" u="none" strike="noStrike">
                <a:solidFill>
                  <a:schemeClr val="lt1"/>
                </a:solidFill>
                <a:effectLst/>
                <a:uFillTx/>
                <a:latin typeface="Arial Nova Light"/>
              </a:defRPr>
            </a:lvl1pPr>
          </a:lstStyle>
          <a:p>
            <a:pPr indent="0" algn="r" defTabSz="914400">
              <a:lnSpc>
                <a:spcPct val="85000"/>
              </a:lnSpc>
              <a:buNone/>
            </a:pPr>
            <a:r>
              <a:rPr lang="it-IT" sz="7200" b="0" u="none" strike="noStrike">
                <a:solidFill>
                  <a:schemeClr val="lt1"/>
                </a:solidFill>
                <a:effectLst/>
                <a:uFillTx/>
                <a:latin typeface="Arial Nova Light"/>
              </a:rPr>
              <a:t>Fare clic per modificare lo stile del titolo dello schema</a:t>
            </a:r>
            <a:endParaRPr lang="en-US" sz="7200" b="0" u="none" strike="noStrike">
              <a:solidFill>
                <a:schemeClr val="lt1"/>
              </a:solidFill>
              <a:effectLst/>
              <a:uFillTx/>
              <a:latin typeface="Arial Nova Light"/>
            </a:endParaRPr>
          </a:p>
        </p:txBody>
      </p:sp>
      <p:sp>
        <p:nvSpPr>
          <p:cNvPr id="186" name="PlaceHolder 2"/>
          <p:cNvSpPr>
            <a:spLocks noGrp="1"/>
          </p:cNvSpPr>
          <p:nvPr>
            <p:ph type="dt" idx="67"/>
          </p:nvPr>
        </p:nvSpPr>
        <p:spPr>
          <a:xfrm>
            <a:off x="301680" y="210240"/>
            <a:ext cx="175896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&lt;date/time&gt;</a:t>
            </a:r>
            <a:endParaRPr lang="en-GB" sz="800" b="0" u="none" strike="noStrike">
              <a:solidFill>
                <a:srgbClr val="FFFFFF"/>
              </a:solidFill>
              <a:effectLst/>
              <a:uFillTx/>
              <a:latin typeface="Times New Roman"/>
            </a:endParaRPr>
          </a:p>
        </p:txBody>
      </p:sp>
      <p:sp>
        <p:nvSpPr>
          <p:cNvPr id="187" name="PlaceHolder 3"/>
          <p:cNvSpPr>
            <a:spLocks noGrp="1"/>
          </p:cNvSpPr>
          <p:nvPr>
            <p:ph type="ftr" idx="68"/>
          </p:nvPr>
        </p:nvSpPr>
        <p:spPr>
          <a:xfrm>
            <a:off x="7622640" y="210240"/>
            <a:ext cx="250884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&lt;footer&gt;</a:t>
            </a:r>
            <a:endParaRPr lang="en-GB" sz="800" b="0" u="none" strike="noStrike">
              <a:solidFill>
                <a:srgbClr val="FFFFFF"/>
              </a:solidFill>
              <a:effectLst/>
              <a:uFillTx/>
              <a:latin typeface="Times New Roman"/>
            </a:endParaRPr>
          </a:p>
        </p:txBody>
      </p:sp>
      <p:sp>
        <p:nvSpPr>
          <p:cNvPr id="188" name="PlaceHolder 4"/>
          <p:cNvSpPr>
            <a:spLocks noGrp="1"/>
          </p:cNvSpPr>
          <p:nvPr>
            <p:ph type="sldNum" idx="69"/>
          </p:nvPr>
        </p:nvSpPr>
        <p:spPr>
          <a:xfrm>
            <a:off x="11300400" y="210240"/>
            <a:ext cx="605160" cy="365400"/>
          </a:xfrm>
          <a:prstGeom prst="rect">
            <a:avLst/>
          </a:prstGeom>
          <a:noFill/>
          <a:ln w="0">
            <a:noFill/>
          </a:ln>
        </p:spPr>
        <p:txBody>
          <a:bodyPr lIns="91440" tIns="45720" rIns="91440" bIns="45720" anchor="ctr">
            <a:noAutofit/>
          </a:bodyPr>
          <a:lstStyle>
            <a:lvl1pPr indent="0" algn="r" defTabSz="914400">
              <a:lnSpc>
                <a:spcPct val="100000"/>
              </a:lnSpc>
              <a:buNone/>
              <a:defRPr lang="en-US" sz="800" b="0" u="none" strike="noStrike">
                <a:solidFill>
                  <a:schemeClr val="lt1"/>
                </a:solidFill>
                <a:effectLst/>
                <a:uFillTx/>
                <a:latin typeface="Arial Nova Light"/>
              </a:defRPr>
            </a:lvl1pPr>
          </a:lstStyle>
          <a:p>
            <a:pPr indent="0" algn="r" defTabSz="914400">
              <a:lnSpc>
                <a:spcPct val="100000"/>
              </a:lnSpc>
              <a:buNone/>
            </a:pPr>
            <a:fld id="{AFB54A05-2529-486B-9AE0-E5D2B468AFA4}" type="slidenum">
              <a:rPr lang="en-US" sz="800" b="0" u="none" strike="noStrike">
                <a:solidFill>
                  <a:schemeClr val="lt1"/>
                </a:solidFill>
                <a:effectLst/>
                <a:uFillTx/>
                <a:latin typeface="Arial Nova Light"/>
              </a:rPr>
              <a:t>&lt;number&gt;</a:t>
            </a:fld>
            <a:endParaRPr lang="en-GB" sz="800" b="0" u="none" strike="noStrike">
              <a:solidFill>
                <a:srgbClr val="FFFFFF"/>
              </a:solidFill>
              <a:effectLst/>
              <a:uFillTx/>
              <a:latin typeface="Times New Roman"/>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Agenda">
    <p:bg>
      <p:bgPr>
        <a:solidFill>
          <a:schemeClr val="dk2"/>
        </a:solidFill>
      </p:bgPr>
    </p:bg>
    <p:spTree>
      <p:nvGrpSpPr>
        <p:cNvPr id="1" name=""/>
        <p:cNvGrpSpPr/>
        <p:nvPr/>
      </p:nvGrpSpPr>
      <p:grpSpPr>
        <a:xfrm>
          <a:off x="0" y="0"/>
          <a:ext cx="0" cy="0"/>
          <a:chOff x="0" y="0"/>
          <a:chExt cx="0" cy="0"/>
        </a:xfrm>
      </p:grpSpPr>
      <p:cxnSp>
        <p:nvCxnSpPr>
          <p:cNvPr id="189" name="Straight Connector 15"/>
          <p:cNvCxnSpPr/>
          <p:nvPr/>
        </p:nvCxnSpPr>
        <p:spPr>
          <a:xfrm flipH="1">
            <a:off x="394560" y="750960"/>
            <a:ext cx="11403000" cy="360"/>
          </a:xfrm>
          <a:prstGeom prst="straightConnector1">
            <a:avLst/>
          </a:prstGeom>
          <a:ln>
            <a:solidFill>
              <a:schemeClr val="dk1">
                <a:lumMod val="75000"/>
                <a:alpha val="34000"/>
              </a:schemeClr>
            </a:solidFill>
          </a:ln>
        </p:spPr>
      </p:cxnSp>
      <p:sp>
        <p:nvSpPr>
          <p:cNvPr id="190" name="Rectangle 2"/>
          <p:cNvSpPr/>
          <p:nvPr/>
        </p:nvSpPr>
        <p:spPr>
          <a:xfrm>
            <a:off x="28440" y="0"/>
            <a:ext cx="7599960" cy="6857640"/>
          </a:xfrm>
          <a:prstGeom prst="rect">
            <a:avLst/>
          </a:prstGeom>
          <a:gradFill rotWithShape="0">
            <a:gsLst>
              <a:gs pos="52000">
                <a:srgbClr val="0B0C12">
                  <a:alpha val="0"/>
                </a:srgbClr>
              </a:gs>
              <a:gs pos="100000">
                <a:srgbClr val="0035F6"/>
              </a:gs>
            </a:gsLst>
            <a:lin ang="42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sp>
        <p:nvSpPr>
          <p:cNvPr id="191" name="Rectangle 9"/>
          <p:cNvSpPr/>
          <p:nvPr/>
        </p:nvSpPr>
        <p:spPr>
          <a:xfrm flipH="1" flipV="1">
            <a:off x="-720" y="3409560"/>
            <a:ext cx="7609320" cy="3448080"/>
          </a:xfrm>
          <a:prstGeom prst="rect">
            <a:avLst/>
          </a:prstGeom>
          <a:gradFill rotWithShape="0">
            <a:gsLst>
              <a:gs pos="0">
                <a:srgbClr val="712ED5"/>
              </a:gs>
              <a:gs pos="45000">
                <a:srgbClr val="0B0C12">
                  <a:alpha val="0"/>
                </a:srgbClr>
              </a:gs>
            </a:gsLst>
            <a:lin ang="186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rgbClr val="FFFFFF"/>
              </a:solidFill>
              <a:effectLst/>
              <a:uFillTx/>
              <a:latin typeface="Arial Nova Light"/>
            </a:endParaRPr>
          </a:p>
        </p:txBody>
      </p:sp>
      <p:sp>
        <p:nvSpPr>
          <p:cNvPr id="192" name="Rectangle 4"/>
          <p:cNvSpPr/>
          <p:nvPr/>
        </p:nvSpPr>
        <p:spPr>
          <a:xfrm rot="16200000">
            <a:off x="394920" y="-375480"/>
            <a:ext cx="6857640" cy="7609320"/>
          </a:xfrm>
          <a:prstGeom prst="rect">
            <a:avLst/>
          </a:prstGeom>
          <a:gradFill rotWithShape="0">
            <a:gsLst>
              <a:gs pos="0">
                <a:srgbClr val="FFFFFF"/>
              </a:gs>
              <a:gs pos="18000">
                <a:srgbClr val="43FFF2">
                  <a:alpha val="72000"/>
                </a:srgbClr>
              </a:gs>
              <a:gs pos="56000">
                <a:srgbClr val="0023A4">
                  <a:alpha val="0"/>
                </a:srgbClr>
              </a:gs>
            </a:gsLst>
            <a:lin ang="84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sp>
        <p:nvSpPr>
          <p:cNvPr id="193" name="Rectangle 3"/>
          <p:cNvSpPr/>
          <p:nvPr/>
        </p:nvSpPr>
        <p:spPr>
          <a:xfrm rot="16200000">
            <a:off x="1188720" y="418320"/>
            <a:ext cx="5517720" cy="7361640"/>
          </a:xfrm>
          <a:prstGeom prst="rect">
            <a:avLst/>
          </a:prstGeom>
          <a:gradFill rotWithShape="0">
            <a:gsLst>
              <a:gs pos="24000">
                <a:srgbClr val="0B0C12">
                  <a:alpha val="0"/>
                </a:srgbClr>
              </a:gs>
              <a:gs pos="45000">
                <a:srgbClr val="0B0C12">
                  <a:alpha val="82000"/>
                </a:srgbClr>
              </a:gs>
              <a:gs pos="67000">
                <a:srgbClr val="000000">
                  <a:alpha val="0"/>
                </a:srgbClr>
              </a:gs>
            </a:gsLst>
            <a:lin ang="174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sp>
        <p:nvSpPr>
          <p:cNvPr id="194" name="PlaceHolder 1"/>
          <p:cNvSpPr>
            <a:spLocks noGrp="1"/>
          </p:cNvSpPr>
          <p:nvPr>
            <p:ph type="title"/>
          </p:nvPr>
        </p:nvSpPr>
        <p:spPr>
          <a:xfrm>
            <a:off x="266760" y="1714320"/>
            <a:ext cx="4960080" cy="4722480"/>
          </a:xfrm>
          <a:prstGeom prst="rect">
            <a:avLst/>
          </a:prstGeom>
          <a:noFill/>
          <a:ln w="0">
            <a:noFill/>
          </a:ln>
        </p:spPr>
        <p:txBody>
          <a:bodyPr lIns="91440" tIns="45720" rIns="91440" bIns="45720" anchor="b">
            <a:noAutofit/>
          </a:bodyPr>
          <a:lstStyle>
            <a:lvl1pPr indent="0" algn="l" defTabSz="914400">
              <a:lnSpc>
                <a:spcPct val="85000"/>
              </a:lnSpc>
              <a:buNone/>
              <a:defRPr lang="it-IT" sz="5000" b="0" u="none" strike="noStrike">
                <a:solidFill>
                  <a:schemeClr val="lt1"/>
                </a:solidFill>
                <a:effectLst/>
                <a:uFillTx/>
                <a:latin typeface="Arial Nova Light"/>
              </a:defRPr>
            </a:lvl1pPr>
          </a:lstStyle>
          <a:p>
            <a:pPr indent="0" algn="l" defTabSz="914400">
              <a:lnSpc>
                <a:spcPct val="85000"/>
              </a:lnSpc>
              <a:buNone/>
            </a:pPr>
            <a:r>
              <a:rPr lang="it-IT" sz="5000" b="0" u="none" strike="noStrike">
                <a:solidFill>
                  <a:schemeClr val="lt1"/>
                </a:solidFill>
                <a:effectLst/>
                <a:uFillTx/>
                <a:latin typeface="Arial Nova Light"/>
              </a:rPr>
              <a:t>Fare clic per modificare lo stile del titolo dello schema</a:t>
            </a:r>
            <a:endParaRPr lang="en-US" sz="5000" b="0" u="none" strike="noStrike">
              <a:solidFill>
                <a:schemeClr val="lt1"/>
              </a:solidFill>
              <a:effectLst/>
              <a:uFillTx/>
              <a:latin typeface="Arial Nova Light"/>
            </a:endParaRPr>
          </a:p>
        </p:txBody>
      </p:sp>
      <p:sp>
        <p:nvSpPr>
          <p:cNvPr id="195" name="PlaceHolder 2"/>
          <p:cNvSpPr>
            <a:spLocks noGrp="1"/>
          </p:cNvSpPr>
          <p:nvPr>
            <p:ph type="dt" idx="70"/>
          </p:nvPr>
        </p:nvSpPr>
        <p:spPr>
          <a:xfrm>
            <a:off x="301680" y="210240"/>
            <a:ext cx="175896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&lt;date/time&gt;</a:t>
            </a:r>
            <a:endParaRPr lang="en-GB" sz="800" b="0" u="none" strike="noStrike">
              <a:solidFill>
                <a:srgbClr val="FFFFFF"/>
              </a:solidFill>
              <a:effectLst/>
              <a:uFillTx/>
              <a:latin typeface="Times New Roman"/>
            </a:endParaRPr>
          </a:p>
        </p:txBody>
      </p:sp>
      <p:sp>
        <p:nvSpPr>
          <p:cNvPr id="196" name="PlaceHolder 3"/>
          <p:cNvSpPr>
            <a:spLocks noGrp="1"/>
          </p:cNvSpPr>
          <p:nvPr>
            <p:ph type="ftr" idx="71"/>
          </p:nvPr>
        </p:nvSpPr>
        <p:spPr>
          <a:xfrm>
            <a:off x="7909200" y="210240"/>
            <a:ext cx="250884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&lt;footer&gt;</a:t>
            </a:r>
            <a:endParaRPr lang="en-GB" sz="800" b="0" u="none" strike="noStrike">
              <a:solidFill>
                <a:srgbClr val="FFFFFF"/>
              </a:solidFill>
              <a:effectLst/>
              <a:uFillTx/>
              <a:latin typeface="Times New Roman"/>
            </a:endParaRPr>
          </a:p>
        </p:txBody>
      </p:sp>
      <p:sp>
        <p:nvSpPr>
          <p:cNvPr id="197" name="PlaceHolder 4"/>
          <p:cNvSpPr>
            <a:spLocks noGrp="1"/>
          </p:cNvSpPr>
          <p:nvPr>
            <p:ph type="sldNum" idx="72"/>
          </p:nvPr>
        </p:nvSpPr>
        <p:spPr>
          <a:xfrm>
            <a:off x="11300400" y="210240"/>
            <a:ext cx="605160" cy="365400"/>
          </a:xfrm>
          <a:prstGeom prst="rect">
            <a:avLst/>
          </a:prstGeom>
          <a:noFill/>
          <a:ln w="0">
            <a:noFill/>
          </a:ln>
        </p:spPr>
        <p:txBody>
          <a:bodyPr lIns="91440" tIns="45720" rIns="91440" bIns="45720" anchor="ctr">
            <a:noAutofit/>
          </a:bodyPr>
          <a:lstStyle>
            <a:lvl1pPr indent="0" algn="r" defTabSz="914400">
              <a:lnSpc>
                <a:spcPct val="100000"/>
              </a:lnSpc>
              <a:buNone/>
              <a:defRPr lang="en-US" sz="800" b="0" u="none" strike="noStrike">
                <a:solidFill>
                  <a:schemeClr val="lt1"/>
                </a:solidFill>
                <a:effectLst/>
                <a:uFillTx/>
                <a:latin typeface="Arial Nova Light"/>
              </a:defRPr>
            </a:lvl1pPr>
          </a:lstStyle>
          <a:p>
            <a:pPr indent="0" algn="r" defTabSz="914400">
              <a:lnSpc>
                <a:spcPct val="100000"/>
              </a:lnSpc>
              <a:buNone/>
            </a:pPr>
            <a:fld id="{D4868E86-BBF6-467B-A37F-36C4A287902A}" type="slidenum">
              <a:rPr lang="en-US" sz="800" b="0" u="none" strike="noStrike">
                <a:solidFill>
                  <a:schemeClr val="lt1"/>
                </a:solidFill>
                <a:effectLst/>
                <a:uFillTx/>
                <a:latin typeface="Arial Nova Light"/>
              </a:rPr>
              <a:t>&lt;number&gt;</a:t>
            </a:fld>
            <a:endParaRPr lang="en-GB" sz="800" b="0" u="none" strike="noStrike">
              <a:solidFill>
                <a:srgbClr val="FFFFFF"/>
              </a:solidFill>
              <a:effectLst/>
              <a:uFillTx/>
              <a:latin typeface="Times New Roman"/>
            </a:endParaRPr>
          </a:p>
        </p:txBody>
      </p:sp>
      <p:sp>
        <p:nvSpPr>
          <p:cNvPr id="198" name="PlaceHolder 5"/>
          <p:cNvSpPr>
            <a:spLocks noGrp="1"/>
          </p:cNvSpPr>
          <p:nvPr>
            <p:ph type="body"/>
          </p:nvPr>
        </p:nvSpPr>
        <p:spPr>
          <a:xfrm>
            <a:off x="7952400" y="1247040"/>
            <a:ext cx="3403800" cy="4923000"/>
          </a:xfrm>
          <a:prstGeom prst="rect">
            <a:avLst/>
          </a:prstGeom>
          <a:noFill/>
          <a:ln w="0">
            <a:noFill/>
          </a:ln>
        </p:spPr>
        <p:txBody>
          <a:bodyPr lIns="91440" tIns="45720" rIns="91440" bIns="45720" anchor="t">
            <a:normAutofit/>
          </a:bodyPr>
          <a:lstStyle>
            <a:lvl1pPr algn="l" defTabSz="914400">
              <a:lnSpc>
                <a:spcPct val="120000"/>
              </a:lnSpc>
              <a:spcBef>
                <a:spcPts val="1001"/>
              </a:spcBef>
              <a:spcAft>
                <a:spcPts val="601"/>
              </a:spcAft>
              <a:buClr>
                <a:srgbClr val="FFFFFF"/>
              </a:buClr>
              <a:buFont typeface="Arial Nova Light"/>
              <a:buAutoNum type="arabicPeriod"/>
              <a:tabLst>
                <a:tab pos="0" algn="l"/>
              </a:tabLst>
              <a:defRPr lang="it-IT" sz="1600" b="0" u="none" strike="noStrike">
                <a:solidFill>
                  <a:schemeClr val="lt1"/>
                </a:solidFill>
                <a:effectLst/>
                <a:uFillTx/>
                <a:latin typeface="Arial Nova Light"/>
              </a:defRPr>
            </a:lvl1pPr>
            <a:lvl2pPr algn="l" defTabSz="914400">
              <a:lnSpc>
                <a:spcPct val="120000"/>
              </a:lnSpc>
              <a:spcBef>
                <a:spcPts val="1001"/>
              </a:spcBef>
              <a:spcAft>
                <a:spcPts val="601"/>
              </a:spcAft>
              <a:buClr>
                <a:srgbClr val="FFFFFF"/>
              </a:buClr>
              <a:buFont typeface="Arial Nova Light"/>
              <a:buAutoNum type="arabicPeriod"/>
              <a:tabLst>
                <a:tab pos="0" algn="l"/>
              </a:tabLst>
              <a:defRPr lang="it-IT" sz="1600" b="0" u="none" strike="noStrike">
                <a:solidFill>
                  <a:schemeClr val="lt1"/>
                </a:solidFill>
                <a:effectLst/>
                <a:uFillTx/>
                <a:latin typeface="Arial Nova Light"/>
              </a:defRPr>
            </a:lvl2pPr>
            <a:lvl3pPr algn="l" defTabSz="914400">
              <a:lnSpc>
                <a:spcPct val="120000"/>
              </a:lnSpc>
              <a:spcBef>
                <a:spcPts val="1001"/>
              </a:spcBef>
              <a:spcAft>
                <a:spcPts val="601"/>
              </a:spcAft>
              <a:buClr>
                <a:srgbClr val="FFFFFF"/>
              </a:buClr>
              <a:buFont typeface="Arial Nova Light"/>
              <a:buAutoNum type="arabicPeriod"/>
              <a:tabLst>
                <a:tab pos="0" algn="l"/>
              </a:tabLst>
              <a:defRPr lang="it-IT" sz="1600" b="0" u="none" strike="noStrike">
                <a:solidFill>
                  <a:schemeClr val="lt1"/>
                </a:solidFill>
                <a:effectLst/>
                <a:uFillTx/>
                <a:latin typeface="Arial Nova Light"/>
              </a:defRPr>
            </a:lvl3pPr>
            <a:lvl4pPr algn="l" defTabSz="914400">
              <a:lnSpc>
                <a:spcPct val="120000"/>
              </a:lnSpc>
              <a:spcBef>
                <a:spcPts val="1001"/>
              </a:spcBef>
              <a:spcAft>
                <a:spcPts val="601"/>
              </a:spcAft>
              <a:buClr>
                <a:srgbClr val="FFFFFF"/>
              </a:buClr>
              <a:buFont typeface="Arial Nova Light"/>
              <a:buAutoNum type="arabicPeriod"/>
              <a:tabLst>
                <a:tab pos="0" algn="l"/>
              </a:tabLst>
              <a:defRPr lang="it-IT" sz="1600" b="0" u="none" strike="noStrike">
                <a:solidFill>
                  <a:schemeClr val="lt1"/>
                </a:solidFill>
                <a:effectLst/>
                <a:uFillTx/>
                <a:latin typeface="Arial Nova Light"/>
              </a:defRPr>
            </a:lvl4pPr>
            <a:lvl5pPr algn="l" defTabSz="914400">
              <a:lnSpc>
                <a:spcPct val="120000"/>
              </a:lnSpc>
              <a:spcBef>
                <a:spcPts val="1001"/>
              </a:spcBef>
              <a:spcAft>
                <a:spcPts val="601"/>
              </a:spcAft>
              <a:buClr>
                <a:srgbClr val="FFFFFF"/>
              </a:buClr>
              <a:buFont typeface="Arial Nova Light"/>
              <a:buAutoNum type="arabicPeriod"/>
              <a:tabLst>
                <a:tab pos="0" algn="l"/>
              </a:tabLst>
              <a:defRPr lang="it-IT" sz="1600" b="0" u="none" strike="noStrike">
                <a:solidFill>
                  <a:schemeClr val="lt1"/>
                </a:solidFill>
                <a:effectLst/>
                <a:uFillTx/>
                <a:latin typeface="Arial Nova Light"/>
              </a:defRPr>
            </a:lvl5pPr>
          </a:lstStyle>
          <a:p>
            <a:pPr marL="457200" indent="-457200" algn="l" defTabSz="914400">
              <a:lnSpc>
                <a:spcPct val="120000"/>
              </a:lnSpc>
              <a:spcBef>
                <a:spcPts val="1001"/>
              </a:spcBef>
              <a:spcAft>
                <a:spcPts val="601"/>
              </a:spcAft>
              <a:buClr>
                <a:srgbClr val="FFFFFF"/>
              </a:buClr>
              <a:buFont typeface="Arial Nova Light"/>
              <a:buAutoNum type="arabicPeriod"/>
              <a:tabLst>
                <a:tab pos="0" algn="l"/>
              </a:tabLst>
            </a:pPr>
            <a:r>
              <a:rPr lang="it-IT" sz="1600" b="0" u="none" strike="noStrike">
                <a:solidFill>
                  <a:schemeClr val="lt1"/>
                </a:solidFill>
                <a:effectLst/>
                <a:uFillTx/>
                <a:latin typeface="Arial Nova Light"/>
              </a:rPr>
              <a:t>Modifica gli stili del testo dello schema</a:t>
            </a:r>
            <a:endParaRPr lang="en-US" sz="1600" b="0" u="none" strike="noStrike">
              <a:solidFill>
                <a:schemeClr val="lt1"/>
              </a:solidFill>
              <a:effectLst/>
              <a:uFillTx/>
              <a:latin typeface="Arial Nova Light"/>
            </a:endParaRPr>
          </a:p>
          <a:p>
            <a:pPr marL="457200" indent="-457200" algn="l" defTabSz="914400">
              <a:lnSpc>
                <a:spcPct val="120000"/>
              </a:lnSpc>
              <a:spcBef>
                <a:spcPts val="1001"/>
              </a:spcBef>
              <a:spcAft>
                <a:spcPts val="601"/>
              </a:spcAft>
              <a:buClr>
                <a:srgbClr val="FFFFFF"/>
              </a:buClr>
              <a:buFont typeface="Arial Nova Light"/>
              <a:buAutoNum type="arabicPeriod"/>
              <a:tabLst>
                <a:tab pos="0" algn="l"/>
              </a:tabLst>
            </a:pPr>
            <a:r>
              <a:rPr lang="it-IT" sz="1600" b="0" u="none" strike="noStrike">
                <a:solidFill>
                  <a:schemeClr val="lt1"/>
                </a:solidFill>
                <a:effectLst/>
                <a:uFillTx/>
                <a:latin typeface="Arial Nova Light"/>
              </a:rPr>
              <a:t>Secondo livello</a:t>
            </a:r>
            <a:endParaRPr lang="en-US" sz="1600" b="0" u="none" strike="noStrike">
              <a:solidFill>
                <a:schemeClr val="lt1"/>
              </a:solidFill>
              <a:effectLst/>
              <a:uFillTx/>
              <a:latin typeface="Arial Nova Light"/>
            </a:endParaRPr>
          </a:p>
          <a:p>
            <a:pPr marL="457200" indent="-457200" algn="l" defTabSz="914400">
              <a:lnSpc>
                <a:spcPct val="120000"/>
              </a:lnSpc>
              <a:spcBef>
                <a:spcPts val="1001"/>
              </a:spcBef>
              <a:spcAft>
                <a:spcPts val="601"/>
              </a:spcAft>
              <a:buClr>
                <a:srgbClr val="FFFFFF"/>
              </a:buClr>
              <a:buFont typeface="Arial Nova Light"/>
              <a:buAutoNum type="arabicPeriod"/>
              <a:tabLst>
                <a:tab pos="0" algn="l"/>
              </a:tabLst>
            </a:pPr>
            <a:r>
              <a:rPr lang="it-IT" sz="1600" b="0" u="none" strike="noStrike">
                <a:solidFill>
                  <a:schemeClr val="lt1"/>
                </a:solidFill>
                <a:effectLst/>
                <a:uFillTx/>
                <a:latin typeface="Arial Nova Light"/>
              </a:rPr>
              <a:t>Terzo livello</a:t>
            </a:r>
            <a:endParaRPr lang="en-US" sz="1600" b="0" u="none" strike="noStrike">
              <a:solidFill>
                <a:schemeClr val="lt1"/>
              </a:solidFill>
              <a:effectLst/>
              <a:uFillTx/>
              <a:latin typeface="Arial Nova Light"/>
            </a:endParaRPr>
          </a:p>
          <a:p>
            <a:pPr marL="457200" indent="-457200" algn="l" defTabSz="914400">
              <a:lnSpc>
                <a:spcPct val="120000"/>
              </a:lnSpc>
              <a:spcBef>
                <a:spcPts val="1001"/>
              </a:spcBef>
              <a:spcAft>
                <a:spcPts val="601"/>
              </a:spcAft>
              <a:buClr>
                <a:srgbClr val="FFFFFF"/>
              </a:buClr>
              <a:buFont typeface="Arial Nova Light"/>
              <a:buAutoNum type="arabicPeriod"/>
              <a:tabLst>
                <a:tab pos="0" algn="l"/>
              </a:tabLst>
            </a:pPr>
            <a:r>
              <a:rPr lang="it-IT" sz="1600" b="0" u="none" strike="noStrike">
                <a:solidFill>
                  <a:schemeClr val="lt1"/>
                </a:solidFill>
                <a:effectLst/>
                <a:uFillTx/>
                <a:latin typeface="Arial Nova Light"/>
              </a:rPr>
              <a:t>Quarto livello</a:t>
            </a:r>
            <a:endParaRPr lang="en-US" sz="1600" b="0" u="none" strike="noStrike">
              <a:solidFill>
                <a:schemeClr val="lt1"/>
              </a:solidFill>
              <a:effectLst/>
              <a:uFillTx/>
              <a:latin typeface="Arial Nova Light"/>
            </a:endParaRPr>
          </a:p>
          <a:p>
            <a:pPr marL="457200" indent="-457200" algn="l" defTabSz="914400">
              <a:lnSpc>
                <a:spcPct val="120000"/>
              </a:lnSpc>
              <a:spcBef>
                <a:spcPts val="1001"/>
              </a:spcBef>
              <a:spcAft>
                <a:spcPts val="601"/>
              </a:spcAft>
              <a:buClr>
                <a:srgbClr val="FFFFFF"/>
              </a:buClr>
              <a:buFont typeface="Arial Nova Light"/>
              <a:buAutoNum type="arabicPeriod"/>
              <a:tabLst>
                <a:tab pos="0" algn="l"/>
              </a:tabLst>
            </a:pPr>
            <a:r>
              <a:rPr lang="it-IT" sz="1600" b="0" u="none" strike="noStrike">
                <a:solidFill>
                  <a:schemeClr val="lt1"/>
                </a:solidFill>
                <a:effectLst/>
                <a:uFillTx/>
                <a:latin typeface="Arial Nova Light"/>
              </a:rPr>
              <a:t>Quinto livello</a:t>
            </a:r>
            <a:endParaRPr lang="en-US" sz="1600" b="0" u="none" strike="noStrike">
              <a:solidFill>
                <a:schemeClr val="lt1"/>
              </a:solidFill>
              <a:effectLst/>
              <a:uFillTx/>
              <a:latin typeface="Arial Nova Light"/>
            </a:endParaRPr>
          </a:p>
        </p:txBody>
      </p:sp>
      <p:cxnSp>
        <p:nvCxnSpPr>
          <p:cNvPr id="199" name="Straight Connector 11"/>
          <p:cNvCxnSpPr/>
          <p:nvPr/>
        </p:nvCxnSpPr>
        <p:spPr>
          <a:xfrm flipH="1">
            <a:off x="8002440" y="761760"/>
            <a:ext cx="3840840" cy="360"/>
          </a:xfrm>
          <a:prstGeom prst="straightConnector1">
            <a:avLst/>
          </a:prstGeom>
          <a:ln>
            <a:solidFill>
              <a:schemeClr val="dk1">
                <a:lumMod val="85000"/>
                <a:alpha val="50000"/>
              </a:schemeClr>
            </a:solidFill>
          </a:ln>
        </p:spPr>
      </p:cxn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Agenda with Picture">
    <p:bg>
      <p:bgPr>
        <a:solidFill>
          <a:schemeClr val="dk2"/>
        </a:solidFill>
      </p:bgPr>
    </p:bg>
    <p:spTree>
      <p:nvGrpSpPr>
        <p:cNvPr id="1" name=""/>
        <p:cNvGrpSpPr/>
        <p:nvPr/>
      </p:nvGrpSpPr>
      <p:grpSpPr>
        <a:xfrm>
          <a:off x="0" y="0"/>
          <a:ext cx="0" cy="0"/>
          <a:chOff x="0" y="0"/>
          <a:chExt cx="0" cy="0"/>
        </a:xfrm>
      </p:grpSpPr>
      <p:cxnSp>
        <p:nvCxnSpPr>
          <p:cNvPr id="200" name="Straight Connector 15"/>
          <p:cNvCxnSpPr/>
          <p:nvPr/>
        </p:nvCxnSpPr>
        <p:spPr>
          <a:xfrm flipH="1">
            <a:off x="394560" y="750960"/>
            <a:ext cx="11403000" cy="360"/>
          </a:xfrm>
          <a:prstGeom prst="straightConnector1">
            <a:avLst/>
          </a:prstGeom>
          <a:ln>
            <a:solidFill>
              <a:schemeClr val="dk1">
                <a:lumMod val="75000"/>
                <a:alpha val="34000"/>
              </a:schemeClr>
            </a:solidFill>
          </a:ln>
        </p:spPr>
      </p:cxnSp>
      <p:sp>
        <p:nvSpPr>
          <p:cNvPr id="201" name="Rectangle 13"/>
          <p:cNvSpPr/>
          <p:nvPr/>
        </p:nvSpPr>
        <p:spPr>
          <a:xfrm rot="10800000">
            <a:off x="15120" y="0"/>
            <a:ext cx="12177000" cy="4492080"/>
          </a:xfrm>
          <a:prstGeom prst="rect">
            <a:avLst/>
          </a:prstGeom>
          <a:gradFill rotWithShape="0">
            <a:gsLst>
              <a:gs pos="33000">
                <a:srgbClr val="0B0C12">
                  <a:alpha val="0"/>
                </a:srgbClr>
              </a:gs>
              <a:gs pos="82000">
                <a:srgbClr val="0023A4">
                  <a:alpha val="44000"/>
                </a:srgbClr>
              </a:gs>
              <a:gs pos="100000">
                <a:srgbClr val="43FFF2">
                  <a:alpha val="90000"/>
                </a:srgbClr>
              </a:gs>
            </a:gsLst>
            <a:path path="circle">
              <a:fillToRect l="100000" t="100000" r="0" b="0"/>
            </a:path>
          </a:gra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sp>
        <p:nvSpPr>
          <p:cNvPr id="202" name="Rectangle 9"/>
          <p:cNvSpPr/>
          <p:nvPr/>
        </p:nvSpPr>
        <p:spPr>
          <a:xfrm flipH="1" flipV="1">
            <a:off x="722880" y="1162080"/>
            <a:ext cx="11467800" cy="3330000"/>
          </a:xfrm>
          <a:prstGeom prst="rect">
            <a:avLst/>
          </a:prstGeom>
          <a:gradFill rotWithShape="0">
            <a:gsLst>
              <a:gs pos="0">
                <a:srgbClr val="5421A2"/>
              </a:gs>
              <a:gs pos="27000">
                <a:srgbClr val="0B0C12">
                  <a:alpha val="0"/>
                </a:srgbClr>
              </a:gs>
            </a:gsLst>
            <a:lin ang="159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rgbClr val="FFFFFF"/>
              </a:solidFill>
              <a:effectLst/>
              <a:uFillTx/>
              <a:latin typeface="Arial Nova Light"/>
            </a:endParaRPr>
          </a:p>
        </p:txBody>
      </p:sp>
      <p:sp>
        <p:nvSpPr>
          <p:cNvPr id="203" name="Rectangle 2"/>
          <p:cNvSpPr/>
          <p:nvPr/>
        </p:nvSpPr>
        <p:spPr>
          <a:xfrm rot="10800000">
            <a:off x="-14400" y="-7200"/>
            <a:ext cx="6110280" cy="2500200"/>
          </a:xfrm>
          <a:prstGeom prst="rect">
            <a:avLst/>
          </a:prstGeom>
          <a:gradFill rotWithShape="0">
            <a:gsLst>
              <a:gs pos="63000">
                <a:srgbClr val="0B0C12">
                  <a:alpha val="0"/>
                </a:srgbClr>
              </a:gs>
              <a:gs pos="100000">
                <a:srgbClr val="0023A4"/>
              </a:gs>
            </a:gsLst>
            <a:lin ang="156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sp>
        <p:nvSpPr>
          <p:cNvPr id="204" name="PlaceHolder 1"/>
          <p:cNvSpPr>
            <a:spLocks noGrp="1"/>
          </p:cNvSpPr>
          <p:nvPr>
            <p:ph type="title"/>
          </p:nvPr>
        </p:nvSpPr>
        <p:spPr>
          <a:xfrm>
            <a:off x="274320" y="1468800"/>
            <a:ext cx="5095800" cy="2460960"/>
          </a:xfrm>
          <a:prstGeom prst="rect">
            <a:avLst/>
          </a:prstGeom>
          <a:noFill/>
          <a:ln w="0">
            <a:noFill/>
          </a:ln>
        </p:spPr>
        <p:txBody>
          <a:bodyPr lIns="91440" tIns="45720" rIns="91440" bIns="45720" anchor="b">
            <a:noAutofit/>
          </a:bodyPr>
          <a:lstStyle>
            <a:lvl1pPr indent="0" algn="l" defTabSz="914400">
              <a:lnSpc>
                <a:spcPct val="85000"/>
              </a:lnSpc>
              <a:buNone/>
              <a:defRPr lang="it-IT" sz="5000" b="0" u="none" strike="noStrike">
                <a:solidFill>
                  <a:schemeClr val="lt1"/>
                </a:solidFill>
                <a:effectLst/>
                <a:uFillTx/>
                <a:latin typeface="Arial Nova Light"/>
              </a:defRPr>
            </a:lvl1pPr>
          </a:lstStyle>
          <a:p>
            <a:pPr indent="0" algn="l" defTabSz="914400">
              <a:lnSpc>
                <a:spcPct val="85000"/>
              </a:lnSpc>
              <a:buNone/>
            </a:pPr>
            <a:r>
              <a:rPr lang="it-IT" sz="5000" b="0" u="none" strike="noStrike">
                <a:solidFill>
                  <a:schemeClr val="lt1"/>
                </a:solidFill>
                <a:effectLst/>
                <a:uFillTx/>
                <a:latin typeface="Arial Nova Light"/>
              </a:rPr>
              <a:t>Fare clic per modificare lo stile del titolo dello schema</a:t>
            </a:r>
            <a:endParaRPr lang="en-US" sz="5000" b="0" u="none" strike="noStrike">
              <a:solidFill>
                <a:schemeClr val="lt1"/>
              </a:solidFill>
              <a:effectLst/>
              <a:uFillTx/>
              <a:latin typeface="Arial Nova Light"/>
            </a:endParaRPr>
          </a:p>
        </p:txBody>
      </p:sp>
      <p:sp>
        <p:nvSpPr>
          <p:cNvPr id="205" name="PlaceHolder 2"/>
          <p:cNvSpPr>
            <a:spLocks noGrp="1"/>
          </p:cNvSpPr>
          <p:nvPr>
            <p:ph type="dt" idx="73"/>
          </p:nvPr>
        </p:nvSpPr>
        <p:spPr>
          <a:xfrm>
            <a:off x="419040" y="210240"/>
            <a:ext cx="206388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&lt;date/time&gt;</a:t>
            </a:r>
            <a:endParaRPr lang="en-GB" sz="800" b="0" u="none" strike="noStrike">
              <a:solidFill>
                <a:srgbClr val="FFFFFF"/>
              </a:solidFill>
              <a:effectLst/>
              <a:uFillTx/>
              <a:latin typeface="Times New Roman"/>
            </a:endParaRPr>
          </a:p>
        </p:txBody>
      </p:sp>
      <p:sp>
        <p:nvSpPr>
          <p:cNvPr id="206" name="PlaceHolder 3"/>
          <p:cNvSpPr>
            <a:spLocks noGrp="1"/>
          </p:cNvSpPr>
          <p:nvPr>
            <p:ph type="ftr" idx="74"/>
          </p:nvPr>
        </p:nvSpPr>
        <p:spPr>
          <a:xfrm>
            <a:off x="6477120" y="210240"/>
            <a:ext cx="325116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&lt;footer&gt;</a:t>
            </a:r>
            <a:endParaRPr lang="en-GB" sz="800" b="0" u="none" strike="noStrike">
              <a:solidFill>
                <a:srgbClr val="FFFFFF"/>
              </a:solidFill>
              <a:effectLst/>
              <a:uFillTx/>
              <a:latin typeface="Times New Roman"/>
            </a:endParaRPr>
          </a:p>
        </p:txBody>
      </p:sp>
      <p:sp>
        <p:nvSpPr>
          <p:cNvPr id="207" name="PlaceHolder 4"/>
          <p:cNvSpPr>
            <a:spLocks noGrp="1"/>
          </p:cNvSpPr>
          <p:nvPr>
            <p:ph type="sldNum" idx="75"/>
          </p:nvPr>
        </p:nvSpPr>
        <p:spPr>
          <a:xfrm>
            <a:off x="11300400" y="210240"/>
            <a:ext cx="605160" cy="365400"/>
          </a:xfrm>
          <a:prstGeom prst="rect">
            <a:avLst/>
          </a:prstGeom>
          <a:noFill/>
          <a:ln w="0">
            <a:noFill/>
          </a:ln>
        </p:spPr>
        <p:txBody>
          <a:bodyPr lIns="91440" tIns="45720" rIns="91440" bIns="45720" anchor="ctr">
            <a:noAutofit/>
          </a:bodyPr>
          <a:lstStyle>
            <a:lvl1pPr indent="0" algn="r" defTabSz="914400">
              <a:lnSpc>
                <a:spcPct val="100000"/>
              </a:lnSpc>
              <a:buNone/>
              <a:defRPr lang="en-US" sz="800" b="0" u="none" strike="noStrike">
                <a:solidFill>
                  <a:schemeClr val="lt1"/>
                </a:solidFill>
                <a:effectLst/>
                <a:uFillTx/>
                <a:latin typeface="Arial Nova Light"/>
              </a:defRPr>
            </a:lvl1pPr>
          </a:lstStyle>
          <a:p>
            <a:pPr indent="0" algn="r" defTabSz="914400">
              <a:lnSpc>
                <a:spcPct val="100000"/>
              </a:lnSpc>
              <a:buNone/>
            </a:pPr>
            <a:fld id="{2C3344C7-F8A0-4686-B2A4-14D82AC9910F}" type="slidenum">
              <a:rPr lang="en-US" sz="800" b="0" u="none" strike="noStrike">
                <a:solidFill>
                  <a:schemeClr val="lt1"/>
                </a:solidFill>
                <a:effectLst/>
                <a:uFillTx/>
                <a:latin typeface="Arial Nova Light"/>
              </a:rPr>
              <a:t>&lt;number&gt;</a:t>
            </a:fld>
            <a:endParaRPr lang="en-GB" sz="800" b="0" u="none" strike="noStrike">
              <a:solidFill>
                <a:srgbClr val="FFFFFF"/>
              </a:solidFill>
              <a:effectLst/>
              <a:uFillTx/>
              <a:latin typeface="Times New Roman"/>
            </a:endParaRPr>
          </a:p>
        </p:txBody>
      </p:sp>
      <p:sp>
        <p:nvSpPr>
          <p:cNvPr id="208" name="PlaceHolder 5"/>
          <p:cNvSpPr>
            <a:spLocks noGrp="1"/>
          </p:cNvSpPr>
          <p:nvPr>
            <p:ph type="body"/>
          </p:nvPr>
        </p:nvSpPr>
        <p:spPr>
          <a:xfrm>
            <a:off x="6487560" y="1162080"/>
            <a:ext cx="4157640" cy="2768040"/>
          </a:xfrm>
          <a:prstGeom prst="rect">
            <a:avLst/>
          </a:prstGeom>
          <a:noFill/>
          <a:ln w="0">
            <a:noFill/>
          </a:ln>
        </p:spPr>
        <p:txBody>
          <a:bodyPr lIns="91440" tIns="45720" rIns="91440" bIns="45720" anchor="b">
            <a:normAutofit/>
          </a:bodyPr>
          <a:lstStyle>
            <a:lvl1pPr algn="l" defTabSz="914400">
              <a:buClr>
                <a:srgbClr val="FFFFFF"/>
              </a:buClr>
              <a:buFont typeface="Arial Nova Light"/>
              <a:buAutoNum type="arabicPeriod"/>
              <a:tabLst>
                <a:tab pos="0" algn="l"/>
              </a:tabLst>
              <a:defRPr lang="it-IT" sz="1600" b="0" u="none" strike="noStrike">
                <a:solidFill>
                  <a:schemeClr val="lt1"/>
                </a:solidFill>
                <a:effectLst/>
                <a:uFillTx/>
                <a:latin typeface="Arial Nova Light"/>
              </a:defRPr>
            </a:lvl1pPr>
            <a:lvl2pPr algn="l" defTabSz="914400">
              <a:buClr>
                <a:srgbClr val="FFFFFF"/>
              </a:buClr>
              <a:buFont typeface="Arial Nova Light"/>
              <a:buAutoNum type="arabicPeriod"/>
              <a:tabLst>
                <a:tab pos="0" algn="l"/>
              </a:tabLst>
              <a:defRPr lang="it-IT" sz="1600" b="0" u="none" strike="noStrike">
                <a:solidFill>
                  <a:schemeClr val="lt1"/>
                </a:solidFill>
                <a:effectLst/>
                <a:uFillTx/>
                <a:latin typeface="Arial Nova Light"/>
              </a:defRPr>
            </a:lvl2pPr>
            <a:lvl3pPr algn="l" defTabSz="914400">
              <a:buClr>
                <a:srgbClr val="FFFFFF"/>
              </a:buClr>
              <a:buFont typeface="Arial Nova Light"/>
              <a:buAutoNum type="arabicPeriod"/>
              <a:tabLst>
                <a:tab pos="0" algn="l"/>
              </a:tabLst>
              <a:defRPr lang="it-IT" sz="1600" b="0" u="none" strike="noStrike">
                <a:solidFill>
                  <a:schemeClr val="lt1"/>
                </a:solidFill>
                <a:effectLst/>
                <a:uFillTx/>
                <a:latin typeface="Arial Nova Light"/>
              </a:defRPr>
            </a:lvl3pPr>
            <a:lvl4pPr algn="l" defTabSz="914400">
              <a:buClr>
                <a:srgbClr val="FFFFFF"/>
              </a:buClr>
              <a:buFont typeface="Arial Nova Light"/>
              <a:buAutoNum type="arabicPeriod"/>
              <a:tabLst>
                <a:tab pos="0" algn="l"/>
              </a:tabLst>
              <a:defRPr lang="it-IT" sz="1600" b="0" u="none" strike="noStrike">
                <a:solidFill>
                  <a:schemeClr val="lt1"/>
                </a:solidFill>
                <a:effectLst/>
                <a:uFillTx/>
                <a:latin typeface="Arial Nova Light"/>
              </a:defRPr>
            </a:lvl4pPr>
            <a:lvl5pPr algn="l" defTabSz="914400">
              <a:lnSpc>
                <a:spcPct val="120000"/>
              </a:lnSpc>
              <a:spcBef>
                <a:spcPts val="1001"/>
              </a:spcBef>
              <a:spcAft>
                <a:spcPts val="601"/>
              </a:spcAft>
              <a:buClr>
                <a:srgbClr val="FFFFFF"/>
              </a:buClr>
              <a:buFont typeface="Arial Nova Light"/>
              <a:buAutoNum type="arabicPeriod"/>
              <a:tabLst>
                <a:tab pos="0" algn="l"/>
              </a:tabLst>
              <a:defRPr lang="it-IT" sz="1600" b="0" u="none" strike="noStrike">
                <a:solidFill>
                  <a:schemeClr val="lt1"/>
                </a:solidFill>
                <a:effectLst/>
                <a:uFillTx/>
                <a:latin typeface="Arial Nova Light"/>
              </a:defRPr>
            </a:lvl5pPr>
          </a:lstStyle>
          <a:p>
            <a:pPr indent="-457200" algn="l" defTabSz="914400">
              <a:buClr>
                <a:srgbClr val="FFFFFF"/>
              </a:buClr>
              <a:buFont typeface="Arial Nova Light"/>
              <a:buAutoNum type="arabicPeriod"/>
              <a:tabLst>
                <a:tab pos="0" algn="l"/>
              </a:tabLst>
            </a:pPr>
            <a:r>
              <a:rPr lang="it-IT" sz="1600" b="0" u="none" strike="noStrike">
                <a:solidFill>
                  <a:schemeClr val="lt1"/>
                </a:solidFill>
                <a:effectLst/>
                <a:uFillTx/>
                <a:latin typeface="Arial Nova Light"/>
              </a:rPr>
              <a:t>Modifica gli stili del testo dello schema</a:t>
            </a:r>
            <a:endParaRPr lang="en-US" sz="1600" b="0" u="none" strike="noStrike">
              <a:solidFill>
                <a:schemeClr val="lt1"/>
              </a:solidFill>
              <a:effectLst/>
              <a:uFillTx/>
              <a:latin typeface="Arial Nova Light"/>
            </a:endParaRPr>
          </a:p>
          <a:p>
            <a:pPr indent="-457200" algn="l" defTabSz="914400">
              <a:buClr>
                <a:srgbClr val="FFFFFF"/>
              </a:buClr>
              <a:buFont typeface="Arial Nova Light"/>
              <a:buAutoNum type="arabicPeriod"/>
              <a:tabLst>
                <a:tab pos="0" algn="l"/>
              </a:tabLst>
            </a:pPr>
            <a:r>
              <a:rPr lang="it-IT" sz="1600" b="0" u="none" strike="noStrike">
                <a:solidFill>
                  <a:schemeClr val="lt1"/>
                </a:solidFill>
                <a:effectLst/>
                <a:uFillTx/>
                <a:latin typeface="Arial Nova Light"/>
              </a:rPr>
              <a:t>Secondo livello</a:t>
            </a:r>
            <a:endParaRPr lang="en-US" sz="1600" b="0" u="none" strike="noStrike">
              <a:solidFill>
                <a:schemeClr val="lt1"/>
              </a:solidFill>
              <a:effectLst/>
              <a:uFillTx/>
              <a:latin typeface="Arial Nova Light"/>
            </a:endParaRPr>
          </a:p>
          <a:p>
            <a:pPr indent="-457200" algn="l" defTabSz="914400">
              <a:buClr>
                <a:srgbClr val="FFFFFF"/>
              </a:buClr>
              <a:buFont typeface="Arial Nova Light"/>
              <a:buAutoNum type="arabicPeriod"/>
              <a:tabLst>
                <a:tab pos="0" algn="l"/>
              </a:tabLst>
            </a:pPr>
            <a:r>
              <a:rPr lang="it-IT" sz="1600" b="0" u="none" strike="noStrike">
                <a:solidFill>
                  <a:schemeClr val="lt1"/>
                </a:solidFill>
                <a:effectLst/>
                <a:uFillTx/>
                <a:latin typeface="Arial Nova Light"/>
              </a:rPr>
              <a:t>Terzo livello</a:t>
            </a:r>
            <a:endParaRPr lang="en-US" sz="1600" b="0" u="none" strike="noStrike">
              <a:solidFill>
                <a:schemeClr val="lt1"/>
              </a:solidFill>
              <a:effectLst/>
              <a:uFillTx/>
              <a:latin typeface="Arial Nova Light"/>
            </a:endParaRPr>
          </a:p>
          <a:p>
            <a:pPr indent="-457200" algn="l" defTabSz="914400">
              <a:buClr>
                <a:srgbClr val="FFFFFF"/>
              </a:buClr>
              <a:buFont typeface="Arial Nova Light"/>
              <a:buAutoNum type="arabicPeriod"/>
              <a:tabLst>
                <a:tab pos="0" algn="l"/>
              </a:tabLst>
            </a:pPr>
            <a:r>
              <a:rPr lang="it-IT" sz="1600" b="0" u="none" strike="noStrike">
                <a:solidFill>
                  <a:schemeClr val="lt1"/>
                </a:solidFill>
                <a:effectLst/>
                <a:uFillTx/>
                <a:latin typeface="Arial Nova Light"/>
              </a:rPr>
              <a:t>Quarto livello</a:t>
            </a:r>
            <a:endParaRPr lang="en-US" sz="1600" b="0" u="none" strike="noStrike">
              <a:solidFill>
                <a:schemeClr val="lt1"/>
              </a:solidFill>
              <a:effectLst/>
              <a:uFillTx/>
              <a:latin typeface="Arial Nova Light"/>
            </a:endParaRPr>
          </a:p>
          <a:p>
            <a:pPr marL="457200" indent="-457200" algn="l" defTabSz="914400">
              <a:lnSpc>
                <a:spcPct val="120000"/>
              </a:lnSpc>
              <a:spcBef>
                <a:spcPts val="1001"/>
              </a:spcBef>
              <a:spcAft>
                <a:spcPts val="601"/>
              </a:spcAft>
              <a:buClr>
                <a:srgbClr val="FFFFFF"/>
              </a:buClr>
              <a:buFont typeface="Arial Nova Light"/>
              <a:buAutoNum type="arabicPeriod"/>
              <a:tabLst>
                <a:tab pos="0" algn="l"/>
              </a:tabLst>
            </a:pPr>
            <a:r>
              <a:rPr lang="it-IT" sz="1600" b="0" u="none" strike="noStrike">
                <a:solidFill>
                  <a:schemeClr val="lt1"/>
                </a:solidFill>
                <a:effectLst/>
                <a:uFillTx/>
                <a:latin typeface="Arial Nova Light"/>
              </a:rPr>
              <a:t>Quinto livello</a:t>
            </a:r>
            <a:endParaRPr lang="en-US" sz="1600" b="0" u="none" strike="noStrike">
              <a:solidFill>
                <a:schemeClr val="lt1"/>
              </a:solidFill>
              <a:effectLst/>
              <a:uFillTx/>
              <a:latin typeface="Arial Nova Light"/>
            </a:endParaRPr>
          </a:p>
        </p:txBody>
      </p:sp>
      <p:sp>
        <p:nvSpPr>
          <p:cNvPr id="209" name="PlaceHolder 6"/>
          <p:cNvSpPr>
            <a:spLocks noGrp="1"/>
          </p:cNvSpPr>
          <p:nvPr>
            <p:ph type="body" hasCustomPrompt="1"/>
          </p:nvPr>
        </p:nvSpPr>
        <p:spPr>
          <a:xfrm>
            <a:off x="0" y="4492440"/>
            <a:ext cx="12191760" cy="2365200"/>
          </a:xfrm>
          <a:prstGeom prst="rect">
            <a:avLst/>
          </a:prstGeom>
          <a:blipFill rotWithShape="0">
            <a:blip r:embed="rId2">
              <a:alphaModFix amt="70000"/>
            </a:blip>
            <a:stretch/>
          </a:blipFill>
          <a:ln w="0">
            <a:noFill/>
          </a:ln>
        </p:spPr>
        <p:txBody>
          <a:bodyPr lIns="90000" tIns="45000" rIns="90000" bIns="45000" anchor="t">
            <a:noAutofit/>
          </a:bodyPr>
          <a:lstStyle>
            <a:lvl1pPr indent="0" algn="l" defTabSz="914400">
              <a:lnSpc>
                <a:spcPct val="100000"/>
              </a:lnSpc>
              <a:buNone/>
              <a:tabLst>
                <a:tab pos="0" algn="l"/>
              </a:tabLst>
              <a:defRPr lang="en-US" sz="1800" b="0" u="none" strike="noStrike">
                <a:solidFill>
                  <a:schemeClr val="lt1"/>
                </a:solidFill>
                <a:effectLst/>
                <a:uFillTx/>
                <a:latin typeface="Arial Nova Light"/>
              </a:defRPr>
            </a:lvl1pPr>
          </a:lstStyle>
          <a:p>
            <a:pPr indent="0" algn="l" defTabSz="914400">
              <a:lnSpc>
                <a:spcPct val="100000"/>
              </a:lnSpc>
              <a:buNone/>
              <a:tabLst>
                <a:tab pos="0" algn="l"/>
              </a:tabLst>
            </a:pPr>
            <a:r>
              <a:rPr lang="en-US" sz="1800" b="0" u="none" strike="noStrike">
                <a:solidFill>
                  <a:schemeClr val="lt1"/>
                </a:solidFill>
                <a:effectLst/>
                <a:uFillTx/>
                <a:latin typeface="Arial Nova Light"/>
              </a:rPr>
              <a:t>   </a:t>
            </a:r>
            <a:endParaRPr lang="en-US" sz="1800" b="0" u="none" strike="noStrike">
              <a:solidFill>
                <a:schemeClr val="lt1"/>
              </a:solidFill>
              <a:effectLst/>
              <a:uFillTx/>
              <a:latin typeface="Arial Nova Light"/>
            </a:endParaRPr>
          </a:p>
        </p:txBody>
      </p:sp>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2">
    <p:bg>
      <p:bgPr>
        <a:solidFill>
          <a:schemeClr val="dk2"/>
        </a:solidFill>
      </p:bgPr>
    </p:bg>
    <p:spTree>
      <p:nvGrpSpPr>
        <p:cNvPr id="1" name=""/>
        <p:cNvGrpSpPr/>
        <p:nvPr/>
      </p:nvGrpSpPr>
      <p:grpSpPr>
        <a:xfrm>
          <a:off x="0" y="0"/>
          <a:ext cx="0" cy="0"/>
          <a:chOff x="0" y="0"/>
          <a:chExt cx="0" cy="0"/>
        </a:xfrm>
      </p:grpSpPr>
      <p:cxnSp>
        <p:nvCxnSpPr>
          <p:cNvPr id="210" name="Straight Connector 15"/>
          <p:cNvCxnSpPr/>
          <p:nvPr/>
        </p:nvCxnSpPr>
        <p:spPr>
          <a:xfrm flipH="1">
            <a:off x="394560" y="750960"/>
            <a:ext cx="11403000" cy="360"/>
          </a:xfrm>
          <a:prstGeom prst="straightConnector1">
            <a:avLst/>
          </a:prstGeom>
          <a:ln>
            <a:solidFill>
              <a:schemeClr val="dk1">
                <a:lumMod val="75000"/>
                <a:alpha val="34000"/>
              </a:schemeClr>
            </a:solidFill>
          </a:ln>
        </p:spPr>
      </p:cxnSp>
      <p:sp>
        <p:nvSpPr>
          <p:cNvPr id="211" name="Rectangle 2"/>
          <p:cNvSpPr/>
          <p:nvPr/>
        </p:nvSpPr>
        <p:spPr>
          <a:xfrm>
            <a:off x="0" y="0"/>
            <a:ext cx="12191760" cy="6869160"/>
          </a:xfrm>
          <a:prstGeom prst="rect">
            <a:avLst/>
          </a:prstGeom>
          <a:gradFill rotWithShape="0">
            <a:gsLst>
              <a:gs pos="23000">
                <a:srgbClr val="0B0C12">
                  <a:alpha val="0"/>
                </a:srgbClr>
              </a:gs>
              <a:gs pos="61000">
                <a:srgbClr val="0023A4">
                  <a:alpha val="50000"/>
                </a:srgbClr>
              </a:gs>
              <a:gs pos="100000">
                <a:srgbClr val="43FFF2"/>
              </a:gs>
            </a:gsLst>
            <a:lin ang="18600000"/>
          </a:gra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sp>
        <p:nvSpPr>
          <p:cNvPr id="212" name="Rectangle 6"/>
          <p:cNvSpPr/>
          <p:nvPr/>
        </p:nvSpPr>
        <p:spPr>
          <a:xfrm flipH="1" flipV="1">
            <a:off x="0" y="1726560"/>
            <a:ext cx="12191760" cy="5130360"/>
          </a:xfrm>
          <a:prstGeom prst="rect">
            <a:avLst/>
          </a:prstGeom>
          <a:gradFill rotWithShape="0">
            <a:gsLst>
              <a:gs pos="0">
                <a:srgbClr val="5421A2"/>
              </a:gs>
              <a:gs pos="45000">
                <a:srgbClr val="0B0C12">
                  <a:alpha val="0"/>
                </a:srgbClr>
              </a:gs>
            </a:gsLst>
            <a:lin ang="156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rgbClr val="FFFFFF"/>
              </a:solidFill>
              <a:effectLst/>
              <a:uFillTx/>
              <a:latin typeface="Arial Nova Light"/>
            </a:endParaRPr>
          </a:p>
        </p:txBody>
      </p:sp>
      <p:sp>
        <p:nvSpPr>
          <p:cNvPr id="213" name="Rectangle 8"/>
          <p:cNvSpPr/>
          <p:nvPr/>
        </p:nvSpPr>
        <p:spPr>
          <a:xfrm rot="5400000">
            <a:off x="4285440" y="-1037160"/>
            <a:ext cx="6869160" cy="8943840"/>
          </a:xfrm>
          <a:prstGeom prst="rect">
            <a:avLst/>
          </a:prstGeom>
          <a:gradFill rotWithShape="0">
            <a:gsLst>
              <a:gs pos="60000">
                <a:srgbClr val="4AB1FE">
                  <a:alpha val="0"/>
                </a:srgbClr>
              </a:gs>
              <a:gs pos="94000">
                <a:srgbClr val="C0FFFB"/>
              </a:gs>
            </a:gsLst>
            <a:path path="circle">
              <a:fillToRect l="100000" t="100000" r="0" b="0"/>
            </a:path>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sp>
        <p:nvSpPr>
          <p:cNvPr id="214" name="Rectangle 9"/>
          <p:cNvSpPr/>
          <p:nvPr/>
        </p:nvSpPr>
        <p:spPr>
          <a:xfrm rot="16200000">
            <a:off x="3586680" y="-681120"/>
            <a:ext cx="6782760" cy="8295840"/>
          </a:xfrm>
          <a:prstGeom prst="rect">
            <a:avLst/>
          </a:prstGeom>
          <a:gradFill rotWithShape="0">
            <a:gsLst>
              <a:gs pos="26000">
                <a:srgbClr val="0B0C12"/>
              </a:gs>
              <a:gs pos="73000">
                <a:srgbClr val="0B0C12">
                  <a:alpha val="0"/>
                </a:srgb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cxnSp>
        <p:nvCxnSpPr>
          <p:cNvPr id="215" name="Straight Connector 10"/>
          <p:cNvCxnSpPr/>
          <p:nvPr/>
        </p:nvCxnSpPr>
        <p:spPr>
          <a:xfrm flipH="1">
            <a:off x="394560" y="6100920"/>
            <a:ext cx="11403000" cy="360"/>
          </a:xfrm>
          <a:prstGeom prst="straightConnector1">
            <a:avLst/>
          </a:prstGeom>
          <a:ln>
            <a:solidFill>
              <a:schemeClr val="dk1">
                <a:lumMod val="85000"/>
                <a:alpha val="50000"/>
              </a:schemeClr>
            </a:solidFill>
          </a:ln>
        </p:spPr>
      </p:cxnSp>
      <p:sp>
        <p:nvSpPr>
          <p:cNvPr id="216" name="Rectangle 11"/>
          <p:cNvSpPr/>
          <p:nvPr/>
        </p:nvSpPr>
        <p:spPr>
          <a:xfrm rot="10800000">
            <a:off x="360" y="0"/>
            <a:ext cx="12191760" cy="5281200"/>
          </a:xfrm>
          <a:prstGeom prst="rect">
            <a:avLst/>
          </a:prstGeom>
          <a:gradFill rotWithShape="0">
            <a:gsLst>
              <a:gs pos="52000">
                <a:srgbClr val="38166C">
                  <a:alpha val="0"/>
                </a:srgbClr>
              </a:gs>
              <a:gs pos="100000">
                <a:srgbClr val="0035F6"/>
              </a:gs>
            </a:gsLst>
            <a:lin ang="150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sp>
        <p:nvSpPr>
          <p:cNvPr id="217" name="PlaceHolder 1"/>
          <p:cNvSpPr>
            <a:spLocks noGrp="1"/>
          </p:cNvSpPr>
          <p:nvPr>
            <p:ph type="title"/>
          </p:nvPr>
        </p:nvSpPr>
        <p:spPr>
          <a:xfrm>
            <a:off x="301680" y="914400"/>
            <a:ext cx="7497720" cy="2620800"/>
          </a:xfrm>
          <a:prstGeom prst="rect">
            <a:avLst/>
          </a:prstGeom>
          <a:noFill/>
          <a:ln w="0">
            <a:noFill/>
          </a:ln>
        </p:spPr>
        <p:txBody>
          <a:bodyPr lIns="91440" tIns="45720" rIns="91440" bIns="45720" anchor="b">
            <a:normAutofit/>
          </a:bodyPr>
          <a:lstStyle>
            <a:lvl1pPr indent="0" algn="l" defTabSz="914400">
              <a:lnSpc>
                <a:spcPct val="85000"/>
              </a:lnSpc>
              <a:buNone/>
              <a:defRPr lang="it-IT" sz="4800" b="0" u="none" strike="noStrike">
                <a:solidFill>
                  <a:schemeClr val="lt1"/>
                </a:solidFill>
                <a:effectLst/>
                <a:uFillTx/>
                <a:latin typeface="Arial Nova Light"/>
              </a:defRPr>
            </a:lvl1pPr>
          </a:lstStyle>
          <a:p>
            <a:pPr indent="0" algn="l" defTabSz="914400">
              <a:lnSpc>
                <a:spcPct val="85000"/>
              </a:lnSpc>
              <a:buNone/>
            </a:pPr>
            <a:r>
              <a:rPr lang="it-IT" sz="4800" b="0" u="none" strike="noStrike">
                <a:solidFill>
                  <a:schemeClr val="lt1"/>
                </a:solidFill>
                <a:effectLst/>
                <a:uFillTx/>
                <a:latin typeface="Arial Nova Light"/>
              </a:rPr>
              <a:t>Fare clic per modificare lo stile del titolo dello schema</a:t>
            </a:r>
            <a:endParaRPr lang="en-US" sz="4800" b="0" u="none" strike="noStrike">
              <a:solidFill>
                <a:schemeClr val="lt1"/>
              </a:solidFill>
              <a:effectLst/>
              <a:uFillTx/>
              <a:latin typeface="Arial Nova Light"/>
            </a:endParaRPr>
          </a:p>
        </p:txBody>
      </p:sp>
      <p:sp>
        <p:nvSpPr>
          <p:cNvPr id="218" name="PlaceHolder 2"/>
          <p:cNvSpPr>
            <a:spLocks noGrp="1"/>
          </p:cNvSpPr>
          <p:nvPr>
            <p:ph type="dt" idx="76"/>
          </p:nvPr>
        </p:nvSpPr>
        <p:spPr>
          <a:xfrm>
            <a:off x="301680" y="210240"/>
            <a:ext cx="175896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&lt;date/time&gt;</a:t>
            </a:r>
            <a:endParaRPr lang="en-GB" sz="800" b="0" u="none" strike="noStrike">
              <a:solidFill>
                <a:srgbClr val="FFFFFF"/>
              </a:solidFill>
              <a:effectLst/>
              <a:uFillTx/>
              <a:latin typeface="Times New Roman"/>
            </a:endParaRPr>
          </a:p>
        </p:txBody>
      </p:sp>
      <p:sp>
        <p:nvSpPr>
          <p:cNvPr id="219" name="PlaceHolder 3"/>
          <p:cNvSpPr>
            <a:spLocks noGrp="1"/>
          </p:cNvSpPr>
          <p:nvPr>
            <p:ph type="ftr" idx="77"/>
          </p:nvPr>
        </p:nvSpPr>
        <p:spPr>
          <a:xfrm>
            <a:off x="7622640" y="210240"/>
            <a:ext cx="250884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&lt;footer&gt;</a:t>
            </a:r>
            <a:endParaRPr lang="en-GB" sz="800" b="0" u="none" strike="noStrike">
              <a:solidFill>
                <a:srgbClr val="FFFFFF"/>
              </a:solidFill>
              <a:effectLst/>
              <a:uFillTx/>
              <a:latin typeface="Times New Roman"/>
            </a:endParaRPr>
          </a:p>
        </p:txBody>
      </p:sp>
      <p:sp>
        <p:nvSpPr>
          <p:cNvPr id="220" name="PlaceHolder 4"/>
          <p:cNvSpPr>
            <a:spLocks noGrp="1"/>
          </p:cNvSpPr>
          <p:nvPr>
            <p:ph type="sldNum" idx="78"/>
          </p:nvPr>
        </p:nvSpPr>
        <p:spPr>
          <a:xfrm>
            <a:off x="11300400" y="210240"/>
            <a:ext cx="605160" cy="365400"/>
          </a:xfrm>
          <a:prstGeom prst="rect">
            <a:avLst/>
          </a:prstGeom>
          <a:noFill/>
          <a:ln w="0">
            <a:noFill/>
          </a:ln>
        </p:spPr>
        <p:txBody>
          <a:bodyPr lIns="91440" tIns="45720" rIns="91440" bIns="45720" anchor="ctr">
            <a:noAutofit/>
          </a:bodyPr>
          <a:lstStyle>
            <a:lvl1pPr indent="0" algn="r" defTabSz="914400">
              <a:lnSpc>
                <a:spcPct val="100000"/>
              </a:lnSpc>
              <a:buNone/>
              <a:defRPr lang="en-US" sz="800" b="0" u="none" strike="noStrike">
                <a:solidFill>
                  <a:schemeClr val="lt1"/>
                </a:solidFill>
                <a:effectLst/>
                <a:uFillTx/>
                <a:latin typeface="Arial Nova Light"/>
              </a:defRPr>
            </a:lvl1pPr>
          </a:lstStyle>
          <a:p>
            <a:pPr indent="0" algn="r" defTabSz="914400">
              <a:lnSpc>
                <a:spcPct val="100000"/>
              </a:lnSpc>
              <a:buNone/>
            </a:pPr>
            <a:fld id="{78E673A1-3554-4F98-99A3-BBE090BB69DB}" type="slidenum">
              <a:rPr lang="en-US" sz="800" b="0" u="none" strike="noStrike">
                <a:solidFill>
                  <a:schemeClr val="lt1"/>
                </a:solidFill>
                <a:effectLst/>
                <a:uFillTx/>
                <a:latin typeface="Arial Nova Light"/>
              </a:rPr>
              <a:t>&lt;number&gt;</a:t>
            </a:fld>
            <a:endParaRPr lang="en-GB" sz="800" b="0" u="none" strike="noStrike">
              <a:solidFill>
                <a:srgbClr val="FFFFFF"/>
              </a:solidFill>
              <a:effectLst/>
              <a:uFillTx/>
              <a:latin typeface="Times New Roman"/>
            </a:endParaRPr>
          </a:p>
        </p:txBody>
      </p:sp>
      <p:sp>
        <p:nvSpPr>
          <p:cNvPr id="221" name="PlaceHolder 5"/>
          <p:cNvSpPr>
            <a:spLocks noGrp="1"/>
          </p:cNvSpPr>
          <p:nvPr>
            <p:ph type="body"/>
          </p:nvPr>
        </p:nvSpPr>
        <p:spPr>
          <a:xfrm>
            <a:off x="301680" y="3901320"/>
            <a:ext cx="7497720" cy="1828440"/>
          </a:xfrm>
          <a:prstGeom prst="rect">
            <a:avLst/>
          </a:prstGeom>
          <a:noFill/>
          <a:ln w="0">
            <a:noFill/>
          </a:ln>
        </p:spPr>
        <p:txBody>
          <a:bodyPr lIns="91440" tIns="45720" rIns="91440" bIns="45720" anchor="t">
            <a:normAutofit lnSpcReduction="9999"/>
          </a:bodyPr>
          <a:lstStyle>
            <a:lvl1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1pPr>
            <a:lvl2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2pPr>
            <a:lvl3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3pPr>
            <a:lvl4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4pPr>
            <a:lvl5pPr indent="0" algn="l" defTabSz="914400">
              <a:lnSpc>
                <a:spcPct val="120000"/>
              </a:lnSpc>
              <a:spcBef>
                <a:spcPts val="1001"/>
              </a:spcBef>
              <a:buNone/>
              <a:tabLst>
                <a:tab pos="0" algn="l"/>
              </a:tabLst>
              <a:defRPr lang="it-IT" sz="1400" b="0" u="none" strike="noStrike">
                <a:solidFill>
                  <a:schemeClr val="lt1"/>
                </a:solidFill>
                <a:effectLst/>
                <a:uFillTx/>
                <a:latin typeface="Arial Nova Light"/>
              </a:defRPr>
            </a:lvl5pPr>
          </a:lstStyle>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Modifica gli stili del testo dello schema</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Secondo livello</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Terzo livello</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Quarto livello</a:t>
            </a:r>
            <a:endParaRPr lang="en-US" sz="1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400" b="0" u="none" strike="noStrike">
                <a:solidFill>
                  <a:schemeClr val="lt1"/>
                </a:solidFill>
                <a:effectLst/>
                <a:uFillTx/>
                <a:latin typeface="Arial Nova Light"/>
              </a:rPr>
              <a:t>Quinto livello</a:t>
            </a:r>
            <a:endParaRPr lang="en-US" sz="1400" b="0" u="none" strike="noStrike">
              <a:solidFill>
                <a:schemeClr val="lt1"/>
              </a:solidFill>
              <a:effectLst/>
              <a:uFillTx/>
              <a:latin typeface="Arial Nova Light"/>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3">
    <p:bg>
      <p:bgPr>
        <a:solidFill>
          <a:schemeClr val="dk2"/>
        </a:solidFill>
      </p:bgPr>
    </p:bg>
    <p:spTree>
      <p:nvGrpSpPr>
        <p:cNvPr id="1" name=""/>
        <p:cNvGrpSpPr/>
        <p:nvPr/>
      </p:nvGrpSpPr>
      <p:grpSpPr>
        <a:xfrm>
          <a:off x="0" y="0"/>
          <a:ext cx="0" cy="0"/>
          <a:chOff x="0" y="0"/>
          <a:chExt cx="0" cy="0"/>
        </a:xfrm>
      </p:grpSpPr>
      <p:cxnSp>
        <p:nvCxnSpPr>
          <p:cNvPr id="222" name="Straight Connector 15"/>
          <p:cNvCxnSpPr/>
          <p:nvPr/>
        </p:nvCxnSpPr>
        <p:spPr>
          <a:xfrm flipH="1">
            <a:off x="394560" y="750960"/>
            <a:ext cx="11403000" cy="360"/>
          </a:xfrm>
          <a:prstGeom prst="straightConnector1">
            <a:avLst/>
          </a:prstGeom>
          <a:ln>
            <a:solidFill>
              <a:schemeClr val="dk1">
                <a:lumMod val="75000"/>
                <a:alpha val="34000"/>
              </a:schemeClr>
            </a:solidFill>
          </a:ln>
        </p:spPr>
      </p:cxnSp>
      <p:sp>
        <p:nvSpPr>
          <p:cNvPr id="223" name="Rectangle 3"/>
          <p:cNvSpPr/>
          <p:nvPr/>
        </p:nvSpPr>
        <p:spPr>
          <a:xfrm flipH="1" rot="10800000">
            <a:off x="391680" y="774360"/>
            <a:ext cx="11799720" cy="3151440"/>
          </a:xfrm>
          <a:prstGeom prst="rect">
            <a:avLst/>
          </a:prstGeom>
          <a:gradFill rotWithShape="0">
            <a:gsLst>
              <a:gs pos="79000">
                <a:srgbClr val="0B0C12">
                  <a:alpha val="0"/>
                </a:srgbClr>
              </a:gs>
              <a:gs pos="100000">
                <a:srgbClr val="018DF5"/>
              </a:gs>
            </a:gsLst>
            <a:lin ang="1632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sp>
        <p:nvSpPr>
          <p:cNvPr id="224" name="Rectangle 4"/>
          <p:cNvSpPr/>
          <p:nvPr/>
        </p:nvSpPr>
        <p:spPr>
          <a:xfrm flipH="1" rot="10800000">
            <a:off x="360" y="774000"/>
            <a:ext cx="11026080" cy="1634040"/>
          </a:xfrm>
          <a:prstGeom prst="rect">
            <a:avLst/>
          </a:prstGeom>
          <a:gradFill rotWithShape="0">
            <a:gsLst>
              <a:gs pos="575">
                <a:srgbClr val="712ED5"/>
              </a:gs>
              <a:gs pos="37000">
                <a:srgbClr val="000000">
                  <a:alpha val="0"/>
                </a:srgbClr>
              </a:gs>
            </a:gsLst>
            <a:lin ang="48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Nova Light"/>
            </a:endParaRPr>
          </a:p>
        </p:txBody>
      </p:sp>
      <p:sp>
        <p:nvSpPr>
          <p:cNvPr id="225" name="PlaceHolder 1"/>
          <p:cNvSpPr>
            <a:spLocks noGrp="1"/>
          </p:cNvSpPr>
          <p:nvPr>
            <p:ph type="title"/>
          </p:nvPr>
        </p:nvSpPr>
        <p:spPr>
          <a:xfrm>
            <a:off x="1866960" y="1918080"/>
            <a:ext cx="2938680" cy="2096280"/>
          </a:xfrm>
          <a:prstGeom prst="rect">
            <a:avLst/>
          </a:prstGeom>
          <a:noFill/>
          <a:ln w="0">
            <a:noFill/>
          </a:ln>
        </p:spPr>
        <p:txBody>
          <a:bodyPr lIns="91440" tIns="45720" rIns="91440" bIns="45720" anchor="t">
            <a:normAutofit/>
          </a:bodyPr>
          <a:lstStyle>
            <a:lvl1pPr indent="0" algn="l" defTabSz="914400">
              <a:lnSpc>
                <a:spcPct val="85000"/>
              </a:lnSpc>
              <a:buNone/>
              <a:defRPr lang="it-IT" sz="2800" b="0" u="none" strike="noStrike">
                <a:solidFill>
                  <a:schemeClr val="lt1"/>
                </a:solidFill>
                <a:effectLst/>
                <a:uFillTx/>
                <a:latin typeface="Arial Nova Light"/>
              </a:defRPr>
            </a:lvl1pPr>
          </a:lstStyle>
          <a:p>
            <a:pPr indent="0" algn="l" defTabSz="914400">
              <a:lnSpc>
                <a:spcPct val="85000"/>
              </a:lnSpc>
              <a:buNone/>
            </a:pPr>
            <a:r>
              <a:rPr lang="it-IT" sz="2800" b="0" u="none" strike="noStrike">
                <a:solidFill>
                  <a:schemeClr val="lt1"/>
                </a:solidFill>
                <a:effectLst/>
                <a:uFillTx/>
                <a:latin typeface="Arial Nova Light"/>
              </a:rPr>
              <a:t>Fare clic per modificare lo stile del titolo dello schema</a:t>
            </a:r>
            <a:endParaRPr lang="en-US" sz="2800" b="0" u="none" strike="noStrike">
              <a:solidFill>
                <a:schemeClr val="lt1"/>
              </a:solidFill>
              <a:effectLst/>
              <a:uFillTx/>
              <a:latin typeface="Arial Nova Light"/>
            </a:endParaRPr>
          </a:p>
        </p:txBody>
      </p:sp>
      <p:sp>
        <p:nvSpPr>
          <p:cNvPr id="226" name="PlaceHolder 2"/>
          <p:cNvSpPr>
            <a:spLocks noGrp="1"/>
          </p:cNvSpPr>
          <p:nvPr>
            <p:ph type="dt" idx="79"/>
          </p:nvPr>
        </p:nvSpPr>
        <p:spPr>
          <a:xfrm>
            <a:off x="301680" y="210240"/>
            <a:ext cx="175896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&lt;date/time&gt;</a:t>
            </a:r>
            <a:endParaRPr lang="en-GB" sz="800" b="0" u="none" strike="noStrike">
              <a:solidFill>
                <a:srgbClr val="FFFFFF"/>
              </a:solidFill>
              <a:effectLst/>
              <a:uFillTx/>
              <a:latin typeface="Times New Roman"/>
            </a:endParaRPr>
          </a:p>
        </p:txBody>
      </p:sp>
      <p:sp>
        <p:nvSpPr>
          <p:cNvPr id="227" name="PlaceHolder 3"/>
          <p:cNvSpPr>
            <a:spLocks noGrp="1"/>
          </p:cNvSpPr>
          <p:nvPr>
            <p:ph type="ftr" idx="80"/>
          </p:nvPr>
        </p:nvSpPr>
        <p:spPr>
          <a:xfrm>
            <a:off x="5334120" y="210240"/>
            <a:ext cx="293904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&lt;footer&gt;</a:t>
            </a:r>
            <a:endParaRPr lang="en-GB" sz="800" b="0" u="none" strike="noStrike">
              <a:solidFill>
                <a:srgbClr val="FFFFFF"/>
              </a:solidFill>
              <a:effectLst/>
              <a:uFillTx/>
              <a:latin typeface="Times New Roman"/>
            </a:endParaRPr>
          </a:p>
        </p:txBody>
      </p:sp>
      <p:sp>
        <p:nvSpPr>
          <p:cNvPr id="228" name="PlaceHolder 4"/>
          <p:cNvSpPr>
            <a:spLocks noGrp="1"/>
          </p:cNvSpPr>
          <p:nvPr>
            <p:ph type="sldNum" idx="81"/>
          </p:nvPr>
        </p:nvSpPr>
        <p:spPr>
          <a:xfrm>
            <a:off x="11300400" y="210240"/>
            <a:ext cx="605160" cy="365400"/>
          </a:xfrm>
          <a:prstGeom prst="rect">
            <a:avLst/>
          </a:prstGeom>
          <a:noFill/>
          <a:ln w="0">
            <a:noFill/>
          </a:ln>
        </p:spPr>
        <p:txBody>
          <a:bodyPr lIns="91440" tIns="45720" rIns="91440" bIns="45720" anchor="ctr">
            <a:noAutofit/>
          </a:bodyPr>
          <a:lstStyle>
            <a:lvl1pPr indent="0" algn="r" defTabSz="914400">
              <a:lnSpc>
                <a:spcPct val="100000"/>
              </a:lnSpc>
              <a:buNone/>
              <a:defRPr lang="en-US" sz="800" b="0" u="none" strike="noStrike">
                <a:solidFill>
                  <a:schemeClr val="lt1"/>
                </a:solidFill>
                <a:effectLst/>
                <a:uFillTx/>
                <a:latin typeface="Arial Nova Light"/>
              </a:defRPr>
            </a:lvl1pPr>
          </a:lstStyle>
          <a:p>
            <a:pPr indent="0" algn="r" defTabSz="914400">
              <a:lnSpc>
                <a:spcPct val="100000"/>
              </a:lnSpc>
              <a:buNone/>
            </a:pPr>
            <a:fld id="{885CA88D-4491-4A37-B4E2-58CE3AEE4F09}" type="slidenum">
              <a:rPr lang="en-US" sz="800" b="0" u="none" strike="noStrike">
                <a:solidFill>
                  <a:schemeClr val="lt1"/>
                </a:solidFill>
                <a:effectLst/>
                <a:uFillTx/>
                <a:latin typeface="Arial Nova Light"/>
              </a:rPr>
              <a:t>&lt;number&gt;</a:t>
            </a:fld>
            <a:endParaRPr lang="en-GB" sz="800" b="0" u="none" strike="noStrike">
              <a:solidFill>
                <a:srgbClr val="FFFFFF"/>
              </a:solidFill>
              <a:effectLst/>
              <a:uFillTx/>
              <a:latin typeface="Times New Roman"/>
            </a:endParaRPr>
          </a:p>
        </p:txBody>
      </p:sp>
      <p:sp>
        <p:nvSpPr>
          <p:cNvPr id="229" name="PlaceHolder 5"/>
          <p:cNvSpPr>
            <a:spLocks noGrp="1"/>
          </p:cNvSpPr>
          <p:nvPr>
            <p:ph type="body"/>
          </p:nvPr>
        </p:nvSpPr>
        <p:spPr>
          <a:xfrm>
            <a:off x="5334120" y="1918080"/>
            <a:ext cx="4990680" cy="4132800"/>
          </a:xfrm>
          <a:prstGeom prst="rect">
            <a:avLst/>
          </a:prstGeom>
          <a:noFill/>
          <a:ln w="0">
            <a:noFill/>
          </a:ln>
        </p:spPr>
        <p:txBody>
          <a:bodyPr lIns="91440" tIns="45720" rIns="91440" bIns="45720" anchor="t">
            <a:noAutofit/>
          </a:bodyPr>
          <a:lstStyle>
            <a:lvl1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1pPr>
            <a:lvl2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2pPr>
            <a:lvl3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3pPr>
            <a:lvl4pPr indent="0" algn="l" defTabSz="914400">
              <a:lnSpc>
                <a:spcPct val="120000"/>
              </a:lnSpc>
              <a:spcBef>
                <a:spcPts val="1001"/>
              </a:spcBef>
              <a:tabLst>
                <a:tab pos="0" algn="l"/>
              </a:tabLst>
              <a:defRPr lang="it-IT" sz="1400" b="0" u="none" strike="noStrike">
                <a:solidFill>
                  <a:schemeClr val="lt1"/>
                </a:solidFill>
                <a:effectLst/>
                <a:uFillTx/>
                <a:latin typeface="Arial Nova Light"/>
              </a:defRPr>
            </a:lvl4pPr>
            <a:lvl5pPr indent="0" algn="l" defTabSz="914400">
              <a:lnSpc>
                <a:spcPct val="120000"/>
              </a:lnSpc>
              <a:spcBef>
                <a:spcPts val="1001"/>
              </a:spcBef>
              <a:buNone/>
              <a:tabLst>
                <a:tab pos="0" algn="l"/>
              </a:tabLst>
              <a:defRPr lang="it-IT" sz="1400" b="0" u="none" strike="noStrike">
                <a:solidFill>
                  <a:schemeClr val="lt1"/>
                </a:solidFill>
                <a:effectLst/>
                <a:uFillTx/>
                <a:latin typeface="Arial Nova Light"/>
              </a:defRPr>
            </a:lvl5pPr>
          </a:lstStyle>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Modifica gli stili del testo dello schema</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Secondo livello</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Terzo livello</a:t>
            </a:r>
            <a:endParaRPr lang="en-US" sz="1400" b="0" u="none" strike="noStrike">
              <a:solidFill>
                <a:schemeClr val="lt1"/>
              </a:solidFill>
              <a:effectLst/>
              <a:uFillTx/>
              <a:latin typeface="Arial Nova Light"/>
            </a:endParaRPr>
          </a:p>
          <a:p>
            <a:pPr indent="0" algn="l" defTabSz="914400">
              <a:lnSpc>
                <a:spcPct val="120000"/>
              </a:lnSpc>
              <a:spcBef>
                <a:spcPts val="1001"/>
              </a:spcBef>
              <a:tabLst>
                <a:tab pos="0" algn="l"/>
              </a:tabLst>
            </a:pPr>
            <a:r>
              <a:rPr lang="it-IT" sz="1400" b="0" u="none" strike="noStrike">
                <a:solidFill>
                  <a:schemeClr val="lt1"/>
                </a:solidFill>
                <a:effectLst/>
                <a:uFillTx/>
                <a:latin typeface="Arial Nova Light"/>
              </a:rPr>
              <a:t>Quarto livello</a:t>
            </a:r>
            <a:endParaRPr lang="en-US" sz="1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400" b="0" u="none" strike="noStrike">
                <a:solidFill>
                  <a:schemeClr val="lt1"/>
                </a:solidFill>
                <a:effectLst/>
                <a:uFillTx/>
                <a:latin typeface="Arial Nova Light"/>
              </a:rPr>
              <a:t>Quinto livello</a:t>
            </a:r>
            <a:endParaRPr lang="en-US" sz="1400" b="0" u="none" strike="noStrike">
              <a:solidFill>
                <a:schemeClr val="lt1"/>
              </a:solidFill>
              <a:effectLst/>
              <a:uFillTx/>
              <a:latin typeface="Arial Nova Light"/>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dk1" tx1="lt1" bg2="dk2" tx2="lt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Lst>
</p:sldMaster>
</file>

<file path=ppt/slides/_rels/slide1.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4.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12.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13.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12.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23.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12.xml"/><Relationship Id="rId3" Type="http://schemas.openxmlformats.org/officeDocument/2006/relationships/notesSlide" Target="../notesSlides/notesSlide23.xml"/>
</Relationships>
</file>

<file path=ppt/slides/_rels/slide24.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12.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28.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12.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33.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2.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40.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41.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43.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4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
</Relationships>
</file>

<file path=ppt/slides/_rels/slide4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
</Relationships>
</file>

<file path=ppt/slides/_rels/slide4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
</Relationships>
</file>

<file path=ppt/slides/_rels/slide4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
</Relationships>
</file>

<file path=ppt/slides/_rels/slide4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
</Relationships>
</file>

<file path=ppt/slides/_rels/slide4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
</Relationships>
</file>

<file path=ppt/slides/_rels/slide5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
</Relationships>
</file>

<file path=ppt/slides/_rels/slide5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
</Relationships>
</file>

<file path=ppt/slides/_rels/slide5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
</Relationships>
</file>

<file path=ppt/slides/_rels/slide53.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12.xml"/>
</Relationships>
</file>

<file path=ppt/slides/_rels/slide54.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12.xml"/>
</Relationships>
</file>

<file path=ppt/slides/_rels/slide55.xml.rels><?xml version="1.0" encoding="UTF-8"?>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12.xml"/><Relationship Id="rId3" Type="http://schemas.openxmlformats.org/officeDocument/2006/relationships/notesSlide" Target="../notesSlides/notesSlide55.xml"/>
</Relationships>
</file>

<file path=ppt/slides/_rels/slide56.xml.rels><?xml version="1.0" encoding="UTF-8"?>
<Relationships xmlns="http://schemas.openxmlformats.org/package/2006/relationships"><Relationship Id="rId1" Type="http://schemas.openxmlformats.org/officeDocument/2006/relationships/image" Target="../media/image15.jpeg"/><Relationship Id="rId2" Type="http://schemas.openxmlformats.org/officeDocument/2006/relationships/slideLayout" Target="../slideLayouts/slideLayout12.xml"/>
</Relationships>
</file>

<file path=ppt/slides/_rels/slide57.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58.xml.rels><?xml version="1.0" encoding="UTF-8"?>
<Relationships xmlns="http://schemas.openxmlformats.org/package/2006/relationships"><Relationship Id="rId1" Type="http://schemas.openxmlformats.org/officeDocument/2006/relationships/image" Target="../media/image16.jpeg"/><Relationship Id="rId2" Type="http://schemas.openxmlformats.org/officeDocument/2006/relationships/slideLayout" Target="../slideLayouts/slideLayout12.xml"/>
</Relationships>
</file>

<file path=ppt/slides/_rels/slide59.xml.rels><?xml version="1.0" encoding="UTF-8"?>
<Relationships xmlns="http://schemas.openxmlformats.org/package/2006/relationships"><Relationship Id="rId1" Type="http://schemas.openxmlformats.org/officeDocument/2006/relationships/image" Target="../media/image17.jpeg"/><Relationship Id="rId2" Type="http://schemas.openxmlformats.org/officeDocument/2006/relationships/slideLayout" Target="../slideLayouts/slideLayout12.xml"/>
</Relationships>
</file>

<file path=ppt/slides/_rels/slide6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
</Relationships>
</file>

<file path=ppt/slides/_rels/slide6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
</Relationships>
</file>

<file path=ppt/slides/_rels/slide6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
</Relationships>
</file>

<file path=ppt/slides/_rels/slide63.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64.xml.rels><?xml version="1.0" encoding="UTF-8"?>
<Relationships xmlns="http://schemas.openxmlformats.org/package/2006/relationships"><Relationship Id="rId1" Type="http://schemas.openxmlformats.org/officeDocument/2006/relationships/image" Target="../media/image18.jpeg"/><Relationship Id="rId2" Type="http://schemas.openxmlformats.org/officeDocument/2006/relationships/slideLayout" Target="../slideLayouts/slideLayout12.xml"/>
</Relationships>
</file>

<file path=ppt/slides/_rels/slide65.xml.rels><?xml version="1.0" encoding="UTF-8"?>
<Relationships xmlns="http://schemas.openxmlformats.org/package/2006/relationships"><Relationship Id="rId1" Type="http://schemas.openxmlformats.org/officeDocument/2006/relationships/image" Target="../media/image19.jpeg"/><Relationship Id="rId2" Type="http://schemas.openxmlformats.org/officeDocument/2006/relationships/slideLayout" Target="../slideLayouts/slideLayout12.xml"/>
</Relationships>
</file>

<file path=ppt/slides/_rels/slide66.xml.rels><?xml version="1.0" encoding="UTF-8"?>
<Relationships xmlns="http://schemas.openxmlformats.org/package/2006/relationships"><Relationship Id="rId1" Type="http://schemas.openxmlformats.org/officeDocument/2006/relationships/image" Target="../media/image20.jpeg"/><Relationship Id="rId2" Type="http://schemas.openxmlformats.org/officeDocument/2006/relationships/slideLayout" Target="../slideLayouts/slideLayout12.xml"/>
</Relationships>
</file>

<file path=ppt/slides/_rels/slide67.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6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
</Relationships>
</file>

<file path=ppt/slides/_rels/slide69.xml.rels><?xml version="1.0" encoding="UTF-8"?>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2.xml"/>
</Relationships>
</file>

<file path=ppt/slides/_rels/slide70.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7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
</Relationships>
</file>

<file path=ppt/slides/_rels/slide7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
</Relationships>
</file>

<file path=ppt/slides/_rels/slide7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
</Relationships>
</file>

<file path=ppt/slides/_rels/slide74.xml.rels><?xml version="1.0" encoding="UTF-8"?>
<Relationships xmlns="http://schemas.openxmlformats.org/package/2006/relationships"><Relationship Id="rId1" Type="http://schemas.openxmlformats.org/officeDocument/2006/relationships/image" Target="../media/image22.jpeg"/><Relationship Id="rId2" Type="http://schemas.openxmlformats.org/officeDocument/2006/relationships/slideLayout" Target="../slideLayouts/slideLayout12.xml"/>
</Relationships>
</file>

<file path=ppt/slides/_rels/slide75.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76.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77.xml.rels><?xml version="1.0" encoding="UTF-8"?>
<Relationships xmlns="http://schemas.openxmlformats.org/package/2006/relationships"><Relationship Id="rId1" Type="http://schemas.openxmlformats.org/officeDocument/2006/relationships/image" Target="../media/image23.jpeg"/><Relationship Id="rId2" Type="http://schemas.openxmlformats.org/officeDocument/2006/relationships/slideLayout" Target="../slideLayouts/slideLayout12.xml"/>
</Relationships>
</file>

<file path=ppt/slides/_rels/slide78.xml.rels><?xml version="1.0" encoding="UTF-8"?>
<Relationships xmlns="http://schemas.openxmlformats.org/package/2006/relationships"><Relationship Id="rId1" Type="http://schemas.openxmlformats.org/officeDocument/2006/relationships/image" Target="../media/image24.jpeg"/><Relationship Id="rId2" Type="http://schemas.openxmlformats.org/officeDocument/2006/relationships/slideLayout" Target="../slideLayouts/slideLayout12.xml"/>
</Relationships>
</file>

<file path=ppt/slides/_rels/slide79.xml.rels><?xml version="1.0" encoding="UTF-8"?>
<Relationships xmlns="http://schemas.openxmlformats.org/package/2006/relationships"><Relationship Id="rId1" Type="http://schemas.openxmlformats.org/officeDocument/2006/relationships/image" Target="../media/image25.jpeg"/><Relationship Id="rId2" Type="http://schemas.openxmlformats.org/officeDocument/2006/relationships/slideLayout" Target="../slideLayouts/slideLayout12.xml"/>
</Relationships>
</file>

<file path=ppt/slides/_rels/slide80.xml.rels><?xml version="1.0" encoding="UTF-8"?>
<Relationships xmlns="http://schemas.openxmlformats.org/package/2006/relationships"><Relationship Id="rId1" Type="http://schemas.openxmlformats.org/officeDocument/2006/relationships/image" Target="../media/image26.jpeg"/><Relationship Id="rId2" Type="http://schemas.openxmlformats.org/officeDocument/2006/relationships/slideLayout" Target="../slideLayouts/slideLayout12.xml"/>
</Relationships>
</file>

<file path=ppt/slides/_rels/slide81.xml.rels><?xml version="1.0" encoding="UTF-8"?>
<Relationships xmlns="http://schemas.openxmlformats.org/package/2006/relationships"><Relationship Id="rId1" Type="http://schemas.openxmlformats.org/officeDocument/2006/relationships/image" Target="../media/image27.jpeg"/><Relationship Id="rId2" Type="http://schemas.openxmlformats.org/officeDocument/2006/relationships/slideLayout" Target="../slideLayouts/slideLayout12.xml"/><Relationship Id="rId3" Type="http://schemas.openxmlformats.org/officeDocument/2006/relationships/notesSlide" Target="../notesSlides/notesSlide81.xml"/>
</Relationships>
</file>

<file path=ppt/slides/_rels/slide82.xml.rels><?xml version="1.0" encoding="UTF-8"?>
<Relationships xmlns="http://schemas.openxmlformats.org/package/2006/relationships"><Relationship Id="rId1" Type="http://schemas.openxmlformats.org/officeDocument/2006/relationships/image" Target="../media/image28.jpeg"/><Relationship Id="rId2" Type="http://schemas.openxmlformats.org/officeDocument/2006/relationships/slideLayout" Target="../slideLayouts/slideLayout12.xml"/>
</Relationships>
</file>

<file path=ppt/slides/_rels/slide83.xml.rels><?xml version="1.0" encoding="UTF-8"?>
<Relationships xmlns="http://schemas.openxmlformats.org/package/2006/relationships"><Relationship Id="rId1" Type="http://schemas.openxmlformats.org/officeDocument/2006/relationships/image" Target="../media/image29.jpeg"/><Relationship Id="rId2" Type="http://schemas.openxmlformats.org/officeDocument/2006/relationships/slideLayout" Target="../slideLayouts/slideLayout12.xml"/>
</Relationships>
</file>

<file path=ppt/slides/_rels/slide84.xml.rels><?xml version="1.0" encoding="UTF-8"?>
<Relationships xmlns="http://schemas.openxmlformats.org/package/2006/relationships"><Relationship Id="rId1" Type="http://schemas.openxmlformats.org/officeDocument/2006/relationships/image" Target="../media/image30.jpeg"/><Relationship Id="rId2" Type="http://schemas.openxmlformats.org/officeDocument/2006/relationships/slideLayout" Target="../slideLayouts/slideLayout12.xml"/><Relationship Id="rId3" Type="http://schemas.openxmlformats.org/officeDocument/2006/relationships/notesSlide" Target="../notesSlides/notesSlide84.xml"/>
</Relationships>
</file>

<file path=ppt/slides/_rels/slide8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
</Relationships>
</file>

<file path=ppt/slides/_rels/slide8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
</Relationships>
</file>

<file path=ppt/slides/_rels/slide8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
</Relationships>
</file>

<file path=ppt/slides/_rels/slide88.xml.rels><?xml version="1.0" encoding="UTF-8"?>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2.xml"/>
</Relationships>
</file>

<file path=ppt/slides/_rels/slide89.xml.rels><?xml version="1.0" encoding="UTF-8"?>
<Relationships xmlns="http://schemas.openxmlformats.org/package/2006/relationships"><Relationship Id="rId1" Type="http://schemas.openxmlformats.org/officeDocument/2006/relationships/image" Target="../media/image32.jpeg"/><Relationship Id="rId2" Type="http://schemas.openxmlformats.org/officeDocument/2006/relationships/image" Target="../media/image33.jpeg"/><Relationship Id="rId3" Type="http://schemas.openxmlformats.org/officeDocument/2006/relationships/slideLayout" Target="../slideLayouts/slideLayout12.xml"/>
</Relationships>
</file>

<file path=ppt/slides/_rels/slide90.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91.xml.rels><?xml version="1.0" encoding="UTF-8"?>
<Relationships xmlns="http://schemas.openxmlformats.org/package/2006/relationships"><Relationship Id="rId1" Type="http://schemas.openxmlformats.org/officeDocument/2006/relationships/image" Target="../media/image34.jpeg"/><Relationship Id="rId2" Type="http://schemas.openxmlformats.org/officeDocument/2006/relationships/slideLayout" Target="../slideLayouts/slideLayout12.xml"/>
</Relationships>
</file>

<file path=ppt/slides/_rels/slide92.xml.rels><?xml version="1.0" encoding="UTF-8"?>
<Relationships xmlns="http://schemas.openxmlformats.org/package/2006/relationships"><Relationship Id="rId1" Type="http://schemas.openxmlformats.org/officeDocument/2006/relationships/image" Target="../media/image35.jpeg"/><Relationship Id="rId2" Type="http://schemas.openxmlformats.org/officeDocument/2006/relationships/slideLayout" Target="../slideLayouts/slideLayout12.xml"/>
</Relationships>
</file>

<file path=ppt/slides/_rels/slide93.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94.xml.rels><?xml version="1.0" encoding="UTF-8"?>
<Relationships xmlns="http://schemas.openxmlformats.org/package/2006/relationships"><Relationship Id="rId1" Type="http://schemas.openxmlformats.org/officeDocument/2006/relationships/image" Target="../media/image36.jpeg"/><Relationship Id="rId2" Type="http://schemas.openxmlformats.org/officeDocument/2006/relationships/slideLayout" Target="../slideLayouts/slideLayout12.xml"/>
</Relationships>
</file>

<file path=ppt/slides/_rels/slide9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
</Relationships>
</file>

<file path=ppt/slides/_rels/slide9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36" name="Segnaposto immagine 8"/>
          <p:cNvPicPr/>
          <p:nvPr/>
        </p:nvPicPr>
        <p:blipFill>
          <a:blip r:embed="rId1">
            <a:alphaModFix amt="70000"/>
          </a:blip>
          <a:srcRect l="0" t="7875" r="0" b="7875"/>
          <a:stretch/>
        </p:blipFill>
        <p:spPr>
          <a:xfrm>
            <a:off x="0" y="0"/>
            <a:ext cx="12191760" cy="6857640"/>
          </a:xfrm>
          <a:prstGeom prst="rect">
            <a:avLst/>
          </a:prstGeom>
          <a:blipFill rotWithShape="0">
            <a:blip r:embed="rId2">
              <a:alphaModFix amt="70000"/>
            </a:blip>
            <a:srcRect l="0" t="75491" r="0" b="75491"/>
            <a:stretch/>
          </a:blipFill>
          <a:ln w="0">
            <a:noFill/>
          </a:ln>
        </p:spPr>
      </p:pic>
      <p:sp>
        <p:nvSpPr>
          <p:cNvPr id="237" name="PlaceHolder 1"/>
          <p:cNvSpPr>
            <a:spLocks noGrp="1"/>
          </p:cNvSpPr>
          <p:nvPr>
            <p:ph type="title"/>
          </p:nvPr>
        </p:nvSpPr>
        <p:spPr>
          <a:xfrm>
            <a:off x="0" y="0"/>
            <a:ext cx="7829640" cy="6857640"/>
          </a:xfrm>
          <a:prstGeom prst="rect">
            <a:avLst/>
          </a:prstGeom>
          <a:gradFill rotWithShape="0">
            <a:gsLst>
              <a:gs pos="18000">
                <a:srgbClr val="1D2030">
                  <a:alpha val="0"/>
                </a:srgbClr>
              </a:gs>
              <a:gs pos="42000">
                <a:srgbClr val="161824">
                  <a:alpha val="20000"/>
                </a:srgbClr>
              </a:gs>
              <a:gs pos="86000">
                <a:srgbClr val="19186A">
                  <a:alpha val="95000"/>
                </a:srgbClr>
              </a:gs>
              <a:gs pos="100000">
                <a:srgbClr val="0B0C12">
                  <a:alpha val="90000"/>
                </a:srgbClr>
              </a:gs>
            </a:gsLst>
            <a:lin ang="11400000"/>
          </a:gradFill>
          <a:ln w="0">
            <a:noFill/>
          </a:ln>
        </p:spPr>
        <p:txBody>
          <a:bodyPr lIns="365760" tIns="822960" rIns="914400" bIns="2286000" anchor="t">
            <a:noAutofit/>
          </a:bodyPr>
          <a:p>
            <a:pPr indent="0" algn="l" defTabSz="914400">
              <a:lnSpc>
                <a:spcPct val="85000"/>
              </a:lnSpc>
              <a:buNone/>
            </a:pPr>
            <a:r>
              <a:rPr lang="it-IT" sz="6000" b="1" u="none" strike="noStrike">
                <a:solidFill>
                  <a:schemeClr val="lt1"/>
                </a:solidFill>
                <a:effectLst/>
                <a:uFillTx/>
                <a:latin typeface="Arial Nova Light"/>
              </a:rPr>
              <a:t>Certificato di ABILITAZIONE professionale CAP A- CAP B</a:t>
            </a:r>
            <a:br>
              <a:rPr sz="6000"/>
            </a:br>
            <a:r>
              <a:rPr lang="it-IT" sz="6000" b="1" u="none" strike="noStrike">
                <a:solidFill>
                  <a:schemeClr val="lt1"/>
                </a:solidFill>
                <a:effectLst/>
                <a:uFillTx/>
                <a:latin typeface="Arial Nova Light"/>
              </a:rPr>
              <a:t>(KA-KB)</a:t>
            </a:r>
            <a:endParaRPr lang="en-US" sz="6000" b="0" u="none" strike="noStrike">
              <a:solidFill>
                <a:schemeClr val="lt1"/>
              </a:solidFill>
              <a:effectLst/>
              <a:uFillTx/>
              <a:latin typeface="Arial Nova Light"/>
            </a:endParaRPr>
          </a:p>
        </p:txBody>
      </p:sp>
      <p:sp>
        <p:nvSpPr>
          <p:cNvPr id="238" name="CasellaDiTesto 1"/>
          <p:cNvSpPr/>
          <p:nvPr/>
        </p:nvSpPr>
        <p:spPr>
          <a:xfrm>
            <a:off x="6905520" y="4983480"/>
            <a:ext cx="4960800" cy="707400"/>
          </a:xfrm>
          <a:prstGeom prst="rect">
            <a:avLst/>
          </a:prstGeom>
          <a:noFill/>
          <a:ln w="0">
            <a:noFill/>
          </a:ln>
        </p:spPr>
        <p:style>
          <a:lnRef idx="0"/>
          <a:fillRef idx="0"/>
          <a:effectRef idx="0"/>
          <a:fontRef idx="minor"/>
        </p:style>
        <p:txBody>
          <a:bodyPr wrap="none" lIns="90000" tIns="45000" rIns="90000" bIns="45000" anchor="t">
            <a:spAutoFit/>
          </a:bodyPr>
          <a:p>
            <a:pPr defTabSz="914400">
              <a:lnSpc>
                <a:spcPct val="100000"/>
              </a:lnSpc>
            </a:pPr>
            <a:r>
              <a:rPr lang="it-IT" sz="4000" b="1" u="none" strike="noStrike">
                <a:solidFill>
                  <a:schemeClr val="lt1"/>
                </a:solidFill>
                <a:effectLst/>
                <a:uFillTx/>
                <a:latin typeface="Arial Nova Light"/>
              </a:rPr>
              <a:t>APPUNTI PER CORSI</a:t>
            </a:r>
            <a:endParaRPr lang="en-GB" sz="4000" b="0" u="none" strike="noStrike">
              <a:solidFill>
                <a:srgbClr val="FFFFFF"/>
              </a:solidFill>
              <a:effectLst/>
              <a:uFillTx/>
              <a:latin typeface="Arial"/>
            </a:endParaRPr>
          </a:p>
        </p:txBody>
      </p:sp>
      <p:sp>
        <p:nvSpPr>
          <p:cNvPr id="239" name="CasellaDiTesto 3"/>
          <p:cNvSpPr/>
          <p:nvPr/>
        </p:nvSpPr>
        <p:spPr>
          <a:xfrm>
            <a:off x="5712480" y="6253200"/>
            <a:ext cx="4506120" cy="369000"/>
          </a:xfrm>
          <a:prstGeom prst="rect">
            <a:avLst/>
          </a:prstGeom>
          <a:noFill/>
          <a:ln w="0">
            <a:noFill/>
          </a:ln>
        </p:spPr>
        <p:style>
          <a:lnRef idx="0"/>
          <a:fillRef idx="0"/>
          <a:effectRef idx="0"/>
          <a:fontRef idx="minor"/>
        </p:style>
        <p:txBody>
          <a:bodyPr wrap="none" lIns="90000" tIns="45000" rIns="90000" bIns="45000" anchor="t">
            <a:spAutoFit/>
          </a:bodyPr>
          <a:p>
            <a:pPr defTabSz="914400">
              <a:lnSpc>
                <a:spcPct val="100000"/>
              </a:lnSpc>
            </a:pPr>
            <a:r>
              <a:rPr lang="it-IT" sz="1800" b="0" u="none" strike="noStrike">
                <a:solidFill>
                  <a:schemeClr val="lt1"/>
                </a:solidFill>
                <a:effectLst/>
                <a:uFillTx/>
                <a:latin typeface="Arial Nova Light"/>
              </a:rPr>
              <a:t>DAVIDE CLAUDIO FRANCESCO AUFIERO </a:t>
            </a:r>
            <a:endParaRPr lang="en-GB" sz="1800" b="0" u="none" strike="noStrike">
              <a:solidFill>
                <a:srgbClr val="FFFFFF"/>
              </a:solidFill>
              <a:effectLst/>
              <a:uFillTx/>
              <a:latin typeface="Arial"/>
            </a:endParaRPr>
          </a:p>
        </p:txBody>
      </p:sp>
      <p:sp>
        <p:nvSpPr>
          <p:cNvPr id="3" name="PlaceHolder 2"/>
          <p:cNvSpPr>
            <a:spLocks noGrp="1"/>
          </p:cNvSpPr>
          <p:nvPr>
            <p:ph type="ftr" idx="2"/>
          </p:nvPr>
        </p:nvSpPr>
        <p:spPr/>
        <p:txBody>
          <a:bodyPr/>
          <a:p>
            <a:r>
              <a:t>DAVIDE AUFIERO</a:t>
            </a:r>
          </a:p>
        </p:txBody>
      </p:sp>
      <p:sp>
        <p:nvSpPr>
          <p:cNvPr id="4" name="PlaceHolder 3"/>
          <p:cNvSpPr>
            <a:spLocks noGrp="1"/>
          </p:cNvSpPr>
          <p:nvPr>
            <p:ph type="sldNum" idx="3"/>
          </p:nvPr>
        </p:nvSpPr>
        <p:spPr/>
        <p:txBody>
          <a:bodyPr/>
          <a:p>
            <a:fld id="{11585653-605A-4BA3-A25A-D00BFF4EAFD3}" type="slidenum">
              <a:t>1</a:t>
            </a:fld>
          </a:p>
        </p:txBody>
      </p:sp>
      <p:sp>
        <p:nvSpPr>
          <p:cNvPr id="5" name="PlaceHolder 4"/>
          <p:cNvSpPr>
            <a:spLocks noGrp="1"/>
          </p:cNvSpPr>
          <p:nvPr>
            <p:ph type="dt" idx="1"/>
          </p:nvPr>
        </p:nvSpPr>
        <p:spPr/>
        <p:txBody>
          <a:bodyPr/>
          <a:p>
            <a:fld id="{2353196A-E4F8-45FB-86AD-0D276AC26A52}" type="datetime1">
              <a:rPr lang="en-GB"/>
              <a:t>27/10/2026</a:t>
            </a:fld>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0"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rmAutofit fontScale="92500" lnSpcReduction="9999"/>
          </a:bodyPr>
          <a:p>
            <a:pPr indent="0" algn="l" defTabSz="914400">
              <a:lnSpc>
                <a:spcPct val="85000"/>
              </a:lnSpc>
              <a:buNone/>
            </a:pPr>
            <a:r>
              <a:rPr lang="it-IT" sz="4000" b="1" u="none" strike="noStrike">
                <a:solidFill>
                  <a:srgbClr val="FFFF00"/>
                </a:solidFill>
                <a:effectLst/>
                <a:uFillTx/>
                <a:latin typeface="Arial Nova Light"/>
              </a:rPr>
              <a:t>DESTINAZIONE E USO DEI VEICOLI</a:t>
            </a:r>
            <a:endParaRPr lang="en-US" sz="4000" b="0" u="none" strike="noStrike">
              <a:solidFill>
                <a:schemeClr val="lt1"/>
              </a:solidFill>
              <a:effectLst/>
              <a:uFillTx/>
              <a:latin typeface="Arial Nova Light"/>
            </a:endParaRPr>
          </a:p>
        </p:txBody>
      </p:sp>
      <p:sp>
        <p:nvSpPr>
          <p:cNvPr id="241" name="PlaceHolder 2"/>
          <p:cNvSpPr>
            <a:spLocks noGrp="1"/>
          </p:cNvSpPr>
          <p:nvPr>
            <p:ph/>
          </p:nvPr>
        </p:nvSpPr>
        <p:spPr>
          <a:xfrm>
            <a:off x="301680" y="2011680"/>
            <a:ext cx="11402280" cy="4388760"/>
          </a:xfrm>
          <a:prstGeom prst="rect">
            <a:avLst/>
          </a:prstGeom>
          <a:noFill/>
          <a:ln w="0">
            <a:noFill/>
          </a:ln>
        </p:spPr>
        <p:txBody>
          <a:bodyPr lIns="91440" tIns="45720" rIns="91440" bIns="45720" anchor="t">
            <a:normAutofit/>
          </a:bodyPr>
          <a:p>
            <a:pPr indent="0" algn="l" defTabSz="914400">
              <a:lnSpc>
                <a:spcPct val="120000"/>
              </a:lnSpc>
              <a:spcBef>
                <a:spcPts val="1001"/>
              </a:spcBef>
              <a:buNone/>
              <a:tabLst>
                <a:tab pos="0" algn="l"/>
              </a:tabLst>
            </a:pPr>
            <a:r>
              <a:rPr lang="it-IT" sz="3200" b="0" u="none" strike="noStrike">
                <a:solidFill>
                  <a:schemeClr val="lt1"/>
                </a:solidFill>
                <a:effectLst/>
                <a:uFillTx/>
                <a:latin typeface="Arial Nova Light"/>
              </a:rPr>
              <a:t>DESTINAZIONE= UTILIZZO IN BASE ALLE CARATTERISTICHE TECNICHE (ESEMPIO TRASPORTO COSE, TRASPORTO PER  PERSONE, USO SPECIALE)</a:t>
            </a:r>
            <a:endParaRPr lang="en-US" sz="32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32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3200" b="0" u="none" strike="noStrike">
                <a:solidFill>
                  <a:schemeClr val="lt1"/>
                </a:solidFill>
                <a:effectLst/>
                <a:uFillTx/>
                <a:latin typeface="Arial Nova Light"/>
              </a:rPr>
              <a:t>USO = UTILIZZAZIONE ECONOMICA (ESEMPIO, USO PROPRIO, USO TERZI: DI LINEA, PUBBLICI NON DI LINEA)</a:t>
            </a:r>
            <a:endParaRPr lang="en-US" sz="32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DAVIDE AUFIERO</a:t>
            </a:r>
          </a:p>
        </p:txBody>
      </p:sp>
      <p:sp>
        <p:nvSpPr>
          <p:cNvPr id="5" name="PlaceHolder 4"/>
          <p:cNvSpPr>
            <a:spLocks noGrp="1"/>
          </p:cNvSpPr>
          <p:nvPr>
            <p:ph type="sldNum" idx="36"/>
          </p:nvPr>
        </p:nvSpPr>
        <p:spPr/>
        <p:txBody>
          <a:bodyPr/>
          <a:p>
            <a:fld id="{D796D05A-88DF-44F7-9CEE-6F67C02E01B2}" type="slidenum">
              <a:t>2</a:t>
            </a:fld>
          </a:p>
        </p:txBody>
      </p:sp>
      <p:sp>
        <p:nvSpPr>
          <p:cNvPr id="6" name="PlaceHolder 5"/>
          <p:cNvSpPr>
            <a:spLocks noGrp="1"/>
          </p:cNvSpPr>
          <p:nvPr>
            <p:ph type="dt" idx="34"/>
          </p:nvPr>
        </p:nvSpPr>
        <p:spPr/>
        <p:txBody>
          <a:bodyPr/>
          <a:p>
            <a:fld id="{A03591FB-1C64-4406-94A4-645DDDDBC946}" type="datetime1">
              <a:rPr lang="en-GB"/>
              <a:t>27/10/2026</a:t>
            </a:fld>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2"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5400" b="1" u="none" strike="noStrike">
                <a:solidFill>
                  <a:srgbClr val="FFFF00"/>
                </a:solidFill>
                <a:effectLst/>
                <a:uFillTx/>
                <a:latin typeface="Arial Nova Light"/>
              </a:rPr>
              <a:t>PATENTE B</a:t>
            </a:r>
            <a:endParaRPr lang="en-US" sz="5400" b="0" u="none" strike="noStrike">
              <a:solidFill>
                <a:schemeClr val="lt1"/>
              </a:solidFill>
              <a:effectLst/>
              <a:uFillTx/>
              <a:latin typeface="Arial Nova Light"/>
            </a:endParaRPr>
          </a:p>
        </p:txBody>
      </p:sp>
      <p:sp>
        <p:nvSpPr>
          <p:cNvPr id="243" name="PlaceHolder 2"/>
          <p:cNvSpPr>
            <a:spLocks noGrp="1"/>
          </p:cNvSpPr>
          <p:nvPr>
            <p:ph/>
          </p:nvPr>
        </p:nvSpPr>
        <p:spPr>
          <a:xfrm>
            <a:off x="301680" y="1740600"/>
            <a:ext cx="11402280" cy="4388760"/>
          </a:xfrm>
          <a:prstGeom prst="rect">
            <a:avLst/>
          </a:prstGeom>
          <a:noFill/>
          <a:ln w="0">
            <a:noFill/>
          </a:ln>
        </p:spPr>
        <p:txBody>
          <a:bodyPr lIns="91440" tIns="45720" rIns="91440" bIns="45720" anchor="t">
            <a:noAutofit/>
          </a:bodyPr>
          <a:p>
            <a:pPr indent="0" algn="l" defTabSz="914400">
              <a:lnSpc>
                <a:spcPct val="120000"/>
              </a:lnSpc>
              <a:spcBef>
                <a:spcPts val="1001"/>
              </a:spcBef>
              <a:buNone/>
              <a:tabLst>
                <a:tab pos="0" algn="l"/>
              </a:tabLst>
            </a:pPr>
            <a:r>
              <a:rPr lang="it-IT" sz="1400" b="0" u="none" strike="noStrike">
                <a:solidFill>
                  <a:schemeClr val="lt1"/>
                </a:solidFill>
                <a:effectLst/>
                <a:uFillTx/>
                <a:latin typeface="Arial Nova Light"/>
              </a:rPr>
              <a:t>ETA’ MINIMA : 18 ANNI</a:t>
            </a:r>
            <a:endParaRPr lang="en-US" sz="1400" b="0" u="none" strike="noStrike">
              <a:solidFill>
                <a:schemeClr val="lt1"/>
              </a:solidFill>
              <a:effectLst/>
              <a:uFillTx/>
              <a:latin typeface="Arial Nova Light"/>
            </a:endParaRPr>
          </a:p>
          <a:p>
            <a:pPr marL="285840" indent="-285840" algn="l" defTabSz="914400">
              <a:lnSpc>
                <a:spcPct val="120000"/>
              </a:lnSpc>
              <a:spcBef>
                <a:spcPts val="1001"/>
              </a:spcBef>
              <a:buClr>
                <a:srgbClr val="FFFFFF"/>
              </a:buClr>
              <a:buFont typeface="Arial"/>
              <a:buChar char="•"/>
              <a:tabLst>
                <a:tab pos="0" algn="l"/>
              </a:tabLst>
            </a:pPr>
            <a:r>
              <a:rPr lang="it-IT" sz="1800" b="0" u="none" strike="noStrike">
                <a:solidFill>
                  <a:schemeClr val="lt1"/>
                </a:solidFill>
                <a:effectLst/>
                <a:uFillTx/>
                <a:latin typeface="Arial Nova Light"/>
              </a:rPr>
              <a:t>Autoveicoli di massa fino a 3,5 t e fino a 9 posti (compreso il conducente) anche se trainanti un rimorchio di massa fino a 750 kg. </a:t>
            </a:r>
            <a:endParaRPr lang="en-US" sz="1800" b="0" u="none" strike="noStrike">
              <a:solidFill>
                <a:schemeClr val="lt1"/>
              </a:solidFill>
              <a:effectLst/>
              <a:uFillTx/>
              <a:latin typeface="Arial Nova Light"/>
            </a:endParaRPr>
          </a:p>
          <a:p>
            <a:pPr marL="285840" indent="-285840" algn="l" defTabSz="914400">
              <a:lnSpc>
                <a:spcPct val="120000"/>
              </a:lnSpc>
              <a:spcBef>
                <a:spcPts val="1001"/>
              </a:spcBef>
              <a:buClr>
                <a:srgbClr val="FFFFFF"/>
              </a:buClr>
              <a:buFont typeface="Arial"/>
              <a:buChar char="•"/>
              <a:tabLst>
                <a:tab pos="0" algn="l"/>
              </a:tabLst>
            </a:pPr>
            <a:r>
              <a:rPr lang="it-IT" sz="1800" b="0" u="none" strike="noStrike">
                <a:solidFill>
                  <a:schemeClr val="lt1"/>
                </a:solidFill>
                <a:effectLst/>
                <a:uFillTx/>
                <a:latin typeface="Arial Nova Light"/>
              </a:rPr>
              <a:t>Complesso veicolare fino a 3.500 Kg. </a:t>
            </a:r>
            <a:endParaRPr lang="en-US" sz="1800" b="0" u="none" strike="noStrike">
              <a:solidFill>
                <a:schemeClr val="lt1"/>
              </a:solidFill>
              <a:effectLst/>
              <a:uFillTx/>
              <a:latin typeface="Arial Nova Light"/>
            </a:endParaRPr>
          </a:p>
          <a:p>
            <a:pPr marL="285840" indent="-285840" algn="l" defTabSz="914400">
              <a:lnSpc>
                <a:spcPct val="120000"/>
              </a:lnSpc>
              <a:spcBef>
                <a:spcPts val="1001"/>
              </a:spcBef>
              <a:buClr>
                <a:srgbClr val="FFFFFF"/>
              </a:buClr>
              <a:buFont typeface="Arial"/>
              <a:buChar char="•"/>
              <a:tabLst>
                <a:tab pos="0" algn="l"/>
              </a:tabLst>
            </a:pPr>
            <a:r>
              <a:rPr lang="it-IT" sz="1800" b="0" u="none" strike="noStrike">
                <a:solidFill>
                  <a:schemeClr val="lt1"/>
                </a:solidFill>
                <a:effectLst/>
                <a:uFillTx/>
                <a:latin typeface="Arial Nova Light"/>
              </a:rPr>
              <a:t>Macchine agricole (comprese le eccezionali) e trattrici agricole trainanti un rimorchio. </a:t>
            </a:r>
            <a:endParaRPr lang="en-US" sz="1800" b="0" u="none" strike="noStrike">
              <a:solidFill>
                <a:schemeClr val="lt1"/>
              </a:solidFill>
              <a:effectLst/>
              <a:uFillTx/>
              <a:latin typeface="Arial Nova Light"/>
            </a:endParaRPr>
          </a:p>
          <a:p>
            <a:pPr marL="285840" indent="-285840" algn="l" defTabSz="914400">
              <a:lnSpc>
                <a:spcPct val="120000"/>
              </a:lnSpc>
              <a:spcBef>
                <a:spcPts val="1001"/>
              </a:spcBef>
              <a:buClr>
                <a:srgbClr val="FFFFFF"/>
              </a:buClr>
              <a:buFont typeface="Arial"/>
              <a:buChar char="•"/>
              <a:tabLst>
                <a:tab pos="0" algn="l"/>
              </a:tabLst>
            </a:pPr>
            <a:r>
              <a:rPr lang="it-IT" sz="1800" b="0" u="none" strike="noStrike">
                <a:solidFill>
                  <a:schemeClr val="lt1"/>
                </a:solidFill>
                <a:effectLst/>
                <a:uFillTx/>
                <a:latin typeface="Arial Nova Light"/>
              </a:rPr>
              <a:t>Macchine operatrici (escluse le eccezionali). </a:t>
            </a:r>
            <a:endParaRPr lang="en-US" sz="1800" b="0" u="none" strike="noStrike">
              <a:solidFill>
                <a:schemeClr val="lt1"/>
              </a:solidFill>
              <a:effectLst/>
              <a:uFillTx/>
              <a:latin typeface="Arial Nova Light"/>
            </a:endParaRPr>
          </a:p>
          <a:p>
            <a:pPr marL="285840" indent="-285840" algn="l" defTabSz="914400">
              <a:lnSpc>
                <a:spcPct val="120000"/>
              </a:lnSpc>
              <a:spcBef>
                <a:spcPts val="1001"/>
              </a:spcBef>
              <a:buClr>
                <a:srgbClr val="FFFFFF"/>
              </a:buClr>
              <a:buFont typeface="Arial"/>
              <a:buChar char="•"/>
              <a:tabLst>
                <a:tab pos="0" algn="l"/>
              </a:tabLst>
            </a:pPr>
            <a:r>
              <a:rPr lang="it-IT" sz="1800" b="0" u="none" strike="noStrike">
                <a:solidFill>
                  <a:schemeClr val="lt1"/>
                </a:solidFill>
                <a:effectLst/>
                <a:uFillTx/>
                <a:latin typeface="Arial Nova Light"/>
              </a:rPr>
              <a:t>Motocicli di cilindrata non superiore a 125 cc e di potenza non superiore a 11 kW e rapporto potenza/peso non superiore a 0,1 kW/kg solo in Italia. </a:t>
            </a:r>
            <a:endParaRPr lang="en-US" sz="1800" b="0" u="none" strike="noStrike">
              <a:solidFill>
                <a:schemeClr val="lt1"/>
              </a:solidFill>
              <a:effectLst/>
              <a:uFillTx/>
              <a:latin typeface="Arial Nova Light"/>
            </a:endParaRPr>
          </a:p>
          <a:p>
            <a:pPr marL="285840" indent="-285840" algn="l" defTabSz="914400">
              <a:lnSpc>
                <a:spcPct val="120000"/>
              </a:lnSpc>
              <a:spcBef>
                <a:spcPts val="1001"/>
              </a:spcBef>
              <a:buClr>
                <a:srgbClr val="FFFFFF"/>
              </a:buClr>
              <a:buFont typeface="Arial"/>
              <a:buChar char="•"/>
              <a:tabLst>
                <a:tab pos="0" algn="l"/>
              </a:tabLst>
            </a:pPr>
            <a:r>
              <a:rPr lang="it-IT" sz="1800" b="0" u="none" strike="noStrike">
                <a:solidFill>
                  <a:schemeClr val="lt1"/>
                </a:solidFill>
                <a:effectLst/>
                <a:uFillTx/>
                <a:latin typeface="Arial Nova Light"/>
              </a:rPr>
              <a:t>Tricicli, anche di potenza superiore a 15 kW se l'età è maggiore di anni 21, ma solo in Italia. </a:t>
            </a:r>
            <a:endParaRPr lang="en-US" sz="1800" b="0" u="none" strike="noStrike">
              <a:solidFill>
                <a:schemeClr val="lt1"/>
              </a:solidFill>
              <a:effectLst/>
              <a:uFillTx/>
              <a:latin typeface="Arial Nova Light"/>
            </a:endParaRPr>
          </a:p>
          <a:p>
            <a:pPr marL="285840" indent="-285840" algn="l" defTabSz="914400">
              <a:lnSpc>
                <a:spcPct val="120000"/>
              </a:lnSpc>
              <a:spcBef>
                <a:spcPts val="1001"/>
              </a:spcBef>
              <a:buClr>
                <a:srgbClr val="FFFFFF"/>
              </a:buClr>
              <a:buFont typeface="Arial"/>
              <a:buChar char="•"/>
              <a:tabLst>
                <a:tab pos="0" algn="l"/>
              </a:tabLst>
            </a:pPr>
            <a:r>
              <a:rPr lang="it-IT" sz="1800" b="0" u="none" strike="noStrike">
                <a:solidFill>
                  <a:schemeClr val="lt1"/>
                </a:solidFill>
                <a:effectLst/>
                <a:uFillTx/>
                <a:latin typeface="Arial Nova Light"/>
              </a:rPr>
              <a:t>Abilita a condurre anche veicoli delle categorie AM (ciclomotori), B1 (quadricicli non leggeri).</a:t>
            </a:r>
            <a:endParaRPr lang="en-US" sz="1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14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D30E4C37-26A2-4F69-9143-9DBB27AFE789}" type="slidenum">
              <a:t>3</a:t>
            </a:fld>
          </a:p>
        </p:txBody>
      </p:sp>
      <p:sp>
        <p:nvSpPr>
          <p:cNvPr id="6" name="PlaceHolder 5"/>
          <p:cNvSpPr>
            <a:spLocks noGrp="1"/>
          </p:cNvSpPr>
          <p:nvPr>
            <p:ph type="dt" idx="34"/>
          </p:nvPr>
        </p:nvSpPr>
        <p:spPr/>
        <p:txBody>
          <a:bodyPr/>
          <a:p>
            <a:fld id="{2B3C48AA-EFE6-4843-802E-58FCCCEEB156}" type="datetime1">
              <a:rPr lang="en-GB"/>
              <a:t>27/10/2026</a:t>
            </a:fld>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4" name="PlaceHolder 1"/>
          <p:cNvSpPr>
            <a:spLocks noGrp="1"/>
          </p:cNvSpPr>
          <p:nvPr>
            <p:ph type="title"/>
          </p:nvPr>
        </p:nvSpPr>
        <p:spPr>
          <a:xfrm>
            <a:off x="301680" y="722160"/>
            <a:ext cx="10998360" cy="731160"/>
          </a:xfrm>
          <a:prstGeom prst="rect">
            <a:avLst/>
          </a:prstGeom>
          <a:noFill/>
          <a:ln w="0">
            <a:noFill/>
          </a:ln>
        </p:spPr>
        <p:txBody>
          <a:bodyPr lIns="91440" tIns="45720" rIns="91440" bIns="45720" anchor="b">
            <a:noAutofit/>
          </a:bodyPr>
          <a:p>
            <a:pPr indent="0" algn="l" defTabSz="914400">
              <a:lnSpc>
                <a:spcPct val="85000"/>
              </a:lnSpc>
              <a:buNone/>
            </a:pPr>
            <a:r>
              <a:rPr lang="it-IT" sz="4000" b="1" u="none" strike="noStrike">
                <a:solidFill>
                  <a:srgbClr val="FFFF00"/>
                </a:solidFill>
                <a:effectLst/>
                <a:uFillTx/>
                <a:latin typeface="Arial Nova Light"/>
              </a:rPr>
              <a:t>COMPORTAMENTO IN CASO DI INCIDENTE</a:t>
            </a:r>
            <a:endParaRPr lang="en-US" sz="4000" b="0" u="none" strike="noStrike">
              <a:solidFill>
                <a:schemeClr val="lt1"/>
              </a:solidFill>
              <a:effectLst/>
              <a:uFillTx/>
              <a:latin typeface="Arial Nova Light"/>
            </a:endParaRPr>
          </a:p>
        </p:txBody>
      </p:sp>
      <p:sp>
        <p:nvSpPr>
          <p:cNvPr id="245" name="PlaceHolder 2"/>
          <p:cNvSpPr>
            <a:spLocks noGrp="1"/>
          </p:cNvSpPr>
          <p:nvPr>
            <p:ph/>
          </p:nvPr>
        </p:nvSpPr>
        <p:spPr>
          <a:xfrm>
            <a:off x="301680" y="1600200"/>
            <a:ext cx="11424240" cy="4800240"/>
          </a:xfrm>
          <a:prstGeom prst="rect">
            <a:avLst/>
          </a:prstGeom>
          <a:noFill/>
          <a:ln w="0">
            <a:noFill/>
          </a:ln>
        </p:spPr>
        <p:txBody>
          <a:bodyPr lIns="91440" tIns="45720" rIns="91440" bIns="45720" anchor="t">
            <a:normAutofit lnSpcReduction="9999"/>
          </a:bodyPr>
          <a:p>
            <a:pPr indent="0" algn="l" defTabSz="914400">
              <a:lnSpc>
                <a:spcPct val="120000"/>
              </a:lnSpc>
              <a:spcBef>
                <a:spcPts val="1001"/>
              </a:spcBef>
              <a:buNone/>
              <a:tabLst>
                <a:tab pos="0" algn="l"/>
              </a:tabLst>
            </a:pPr>
            <a:endParaRPr lang="en-US" sz="1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1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000" b="0" u="none" strike="noStrike">
                <a:solidFill>
                  <a:schemeClr val="lt1"/>
                </a:solidFill>
                <a:effectLst/>
                <a:uFillTx/>
                <a:latin typeface="Arial Nova Light"/>
              </a:rPr>
              <a:t>SOLO DANNI A COSE</a:t>
            </a:r>
            <a:endParaRPr lang="en-US" sz="20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000" b="0" u="none" strike="noStrike">
                <a:solidFill>
                  <a:schemeClr val="lt1"/>
                </a:solidFill>
                <a:effectLst/>
                <a:uFillTx/>
                <a:latin typeface="Arial Nova Light"/>
              </a:rPr>
              <a:t>In caso di incidente con solo danni alle cose fermarsi e:</a:t>
            </a:r>
            <a:endParaRPr lang="en-US" sz="2000" b="0" u="none" strike="noStrike">
              <a:solidFill>
                <a:schemeClr val="lt1"/>
              </a:solidFill>
              <a:effectLst/>
              <a:uFillTx/>
              <a:latin typeface="Arial Nova Light"/>
            </a:endParaRPr>
          </a:p>
          <a:p>
            <a:pPr marL="343080" indent="-343080" algn="l" defTabSz="914400">
              <a:lnSpc>
                <a:spcPct val="120000"/>
              </a:lnSpc>
              <a:spcBef>
                <a:spcPts val="1001"/>
              </a:spcBef>
              <a:buClr>
                <a:srgbClr val="FFFFFF"/>
              </a:buClr>
              <a:buFont typeface="Arial"/>
              <a:buChar char="•"/>
              <a:tabLst>
                <a:tab pos="0" algn="l"/>
              </a:tabLst>
            </a:pPr>
            <a:r>
              <a:rPr lang="it-IT" sz="2000" b="0" u="none" strike="noStrike">
                <a:solidFill>
                  <a:schemeClr val="lt1"/>
                </a:solidFill>
                <a:effectLst/>
                <a:uFillTx/>
                <a:latin typeface="Arial Nova Light"/>
              </a:rPr>
              <a:t>utilizzare il segnale mobile di veicolo fermo  fuori dei centri </a:t>
            </a:r>
            <a:endParaRPr lang="en-US" sz="2000" b="0" u="none" strike="noStrike">
              <a:solidFill>
                <a:schemeClr val="lt1"/>
              </a:solidFill>
              <a:effectLst/>
              <a:uFillTx/>
              <a:latin typeface="Arial Nova Light"/>
            </a:endParaRPr>
          </a:p>
          <a:p>
            <a:pPr marL="343080" indent="-343080" algn="l" defTabSz="914400">
              <a:lnSpc>
                <a:spcPct val="120000"/>
              </a:lnSpc>
              <a:spcBef>
                <a:spcPts val="1001"/>
              </a:spcBef>
              <a:buClr>
                <a:srgbClr val="FFFFFF"/>
              </a:buClr>
              <a:buFont typeface="Arial"/>
              <a:buChar char="•"/>
              <a:tabLst>
                <a:tab pos="0" algn="l"/>
              </a:tabLst>
            </a:pPr>
            <a:r>
              <a:rPr lang="it-IT" sz="2000" b="0" u="none" strike="noStrike">
                <a:solidFill>
                  <a:schemeClr val="lt1"/>
                </a:solidFill>
                <a:effectLst/>
                <a:uFillTx/>
                <a:latin typeface="Arial Nova Light"/>
              </a:rPr>
              <a:t>abitati, quando il veicolo non possa essere spostato</a:t>
            </a:r>
            <a:endParaRPr lang="en-US" sz="2000" b="0" u="none" strike="noStrike">
              <a:solidFill>
                <a:schemeClr val="lt1"/>
              </a:solidFill>
              <a:effectLst/>
              <a:uFillTx/>
              <a:latin typeface="Arial Nova Light"/>
            </a:endParaRPr>
          </a:p>
          <a:p>
            <a:pPr marL="343080" indent="-343080" algn="l" defTabSz="914400">
              <a:lnSpc>
                <a:spcPct val="120000"/>
              </a:lnSpc>
              <a:spcBef>
                <a:spcPts val="1001"/>
              </a:spcBef>
              <a:buClr>
                <a:srgbClr val="FFFFFF"/>
              </a:buClr>
              <a:buFont typeface="Arial"/>
              <a:buChar char="•"/>
              <a:tabLst>
                <a:tab pos="0" algn="l"/>
              </a:tabLst>
            </a:pPr>
            <a:r>
              <a:rPr lang="it-IT" sz="2000" b="0" u="none" strike="noStrike">
                <a:solidFill>
                  <a:schemeClr val="lt1"/>
                </a:solidFill>
                <a:effectLst/>
                <a:uFillTx/>
                <a:latin typeface="Arial Nova Light"/>
              </a:rPr>
              <a:t> fuori dalla carreggiata;</a:t>
            </a:r>
            <a:endParaRPr lang="en-US" sz="2000" b="0" u="none" strike="noStrike">
              <a:solidFill>
                <a:schemeClr val="lt1"/>
              </a:solidFill>
              <a:effectLst/>
              <a:uFillTx/>
              <a:latin typeface="Arial Nova Light"/>
            </a:endParaRPr>
          </a:p>
          <a:p>
            <a:pPr marL="343080" indent="-343080" algn="l" defTabSz="914400">
              <a:lnSpc>
                <a:spcPct val="120000"/>
              </a:lnSpc>
              <a:spcBef>
                <a:spcPts val="1001"/>
              </a:spcBef>
              <a:buClr>
                <a:srgbClr val="FFFFFF"/>
              </a:buClr>
              <a:buFont typeface="Arial"/>
              <a:buChar char="•"/>
              <a:tabLst>
                <a:tab pos="0" algn="l"/>
              </a:tabLst>
            </a:pPr>
            <a:r>
              <a:rPr lang="it-IT" sz="2000" b="0" u="none" strike="noStrike">
                <a:solidFill>
                  <a:schemeClr val="lt1"/>
                </a:solidFill>
                <a:effectLst/>
                <a:uFillTx/>
                <a:latin typeface="Arial Nova Light"/>
              </a:rPr>
              <a:t>spostare, quando possibile, il veicolo fuori dalla carreggiata;</a:t>
            </a:r>
            <a:endParaRPr lang="en-US" sz="2000" b="0" u="none" strike="noStrike">
              <a:solidFill>
                <a:schemeClr val="lt1"/>
              </a:solidFill>
              <a:effectLst/>
              <a:uFillTx/>
              <a:latin typeface="Arial Nova Light"/>
            </a:endParaRPr>
          </a:p>
          <a:p>
            <a:pPr marL="343080" indent="-343080" algn="l" defTabSz="914400">
              <a:lnSpc>
                <a:spcPct val="120000"/>
              </a:lnSpc>
              <a:spcBef>
                <a:spcPts val="1001"/>
              </a:spcBef>
              <a:buClr>
                <a:srgbClr val="FFFFFF"/>
              </a:buClr>
              <a:buFont typeface="Arial"/>
              <a:buChar char="•"/>
              <a:tabLst>
                <a:tab pos="0" algn="l"/>
              </a:tabLst>
            </a:pPr>
            <a:r>
              <a:rPr lang="it-IT" sz="2000" b="0" u="none" strike="noStrike">
                <a:solidFill>
                  <a:schemeClr val="lt1"/>
                </a:solidFill>
                <a:effectLst/>
                <a:uFillTx/>
                <a:latin typeface="Arial Nova Light"/>
              </a:rPr>
              <a:t>fornire le proprie generalità, individuare gli altri conducenti e veicoli coinvolti, controllando la patente di guida e la carta di circolazione e rilevare tutte le informazioni utili per l'esatta ricostruzione della dinamica dell'incidente.</a:t>
            </a:r>
            <a:endParaRPr lang="en-US" sz="2000" b="0" u="none" strike="noStrike">
              <a:solidFill>
                <a:schemeClr val="lt1"/>
              </a:solidFill>
              <a:effectLst/>
              <a:uFillTx/>
              <a:latin typeface="Arial Nova Light"/>
            </a:endParaRPr>
          </a:p>
        </p:txBody>
      </p:sp>
      <p:pic>
        <p:nvPicPr>
          <p:cNvPr id="246" name="Immagine 7"/>
          <p:cNvPicPr/>
          <p:nvPr/>
        </p:nvPicPr>
        <p:blipFill>
          <a:blip r:embed="rId1"/>
          <a:stretch/>
        </p:blipFill>
        <p:spPr>
          <a:xfrm>
            <a:off x="7502760" y="1906560"/>
            <a:ext cx="4078800" cy="2758320"/>
          </a:xfrm>
          <a:prstGeom prst="rect">
            <a:avLst/>
          </a:prstGeom>
          <a:noFill/>
          <a:ln w="0">
            <a:noFill/>
          </a:ln>
        </p:spPr>
      </p:pic>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5AEE93B6-EB8D-45D3-8EFC-5904086723A2}" type="slidenum">
              <a:t>4</a:t>
            </a:fld>
          </a:p>
        </p:txBody>
      </p:sp>
      <p:sp>
        <p:nvSpPr>
          <p:cNvPr id="6" name="PlaceHolder 5"/>
          <p:cNvSpPr>
            <a:spLocks noGrp="1"/>
          </p:cNvSpPr>
          <p:nvPr>
            <p:ph type="dt" idx="34"/>
          </p:nvPr>
        </p:nvSpPr>
        <p:spPr/>
        <p:txBody>
          <a:bodyPr/>
          <a:p>
            <a:fld id="{C416C230-F39A-49CB-8B85-356E904EA651}" type="datetime1">
              <a:rPr lang="en-GB"/>
              <a:t>27/10/2026</a:t>
            </a:fld>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7" name="PlaceHolder 1"/>
          <p:cNvSpPr>
            <a:spLocks noGrp="1"/>
          </p:cNvSpPr>
          <p:nvPr>
            <p:ph/>
          </p:nvPr>
        </p:nvSpPr>
        <p:spPr>
          <a:xfrm>
            <a:off x="301680" y="2011680"/>
            <a:ext cx="11402280" cy="4388760"/>
          </a:xfrm>
          <a:prstGeom prst="rect">
            <a:avLst/>
          </a:prstGeom>
          <a:noFill/>
          <a:ln w="0">
            <a:noFill/>
          </a:ln>
        </p:spPr>
        <p:txBody>
          <a:bodyPr lIns="91440" tIns="45720" rIns="91440" bIns="45720" anchor="t">
            <a:normAutofit fontScale="92500" lnSpcReduction="9999"/>
          </a:bodyPr>
          <a:p>
            <a:pPr indent="0" algn="l" defTabSz="914400">
              <a:lnSpc>
                <a:spcPct val="120000"/>
              </a:lnSpc>
              <a:spcBef>
                <a:spcPts val="1001"/>
              </a:spcBef>
              <a:buNone/>
              <a:tabLst>
                <a:tab pos="0" algn="l"/>
              </a:tabLst>
            </a:pPr>
            <a:r>
              <a:rPr lang="it-IT" sz="2400" b="0" u="none" strike="noStrike">
                <a:solidFill>
                  <a:schemeClr val="lt1"/>
                </a:solidFill>
                <a:effectLst/>
                <a:uFillTx/>
                <a:latin typeface="Arial Nova Light"/>
              </a:rPr>
              <a:t>DANNI A PERSONE</a:t>
            </a:r>
            <a:endParaRPr lang="en-US" sz="2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2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400" b="0" u="none" strike="noStrike">
                <a:solidFill>
                  <a:schemeClr val="lt1"/>
                </a:solidFill>
                <a:effectLst/>
                <a:uFillTx/>
                <a:latin typeface="Arial Nova Light"/>
              </a:rPr>
              <a:t>In caso di incidente stradale con danni a persone il con ducente, indipendentemente dal fatto che abbia ragione o torto, ha l'obbligo di fermarsi e:</a:t>
            </a:r>
            <a:endParaRPr lang="en-US" sz="2400" b="0" u="none" strike="noStrike">
              <a:solidFill>
                <a:schemeClr val="lt1"/>
              </a:solidFill>
              <a:effectLst/>
              <a:uFillTx/>
              <a:latin typeface="Arial Nova Light"/>
            </a:endParaRPr>
          </a:p>
          <a:p>
            <a:pPr marL="343080" indent="-343080" algn="l" defTabSz="914400">
              <a:lnSpc>
                <a:spcPct val="120000"/>
              </a:lnSpc>
              <a:spcBef>
                <a:spcPts val="1001"/>
              </a:spcBef>
              <a:buClr>
                <a:srgbClr val="FFFFFF"/>
              </a:buClr>
              <a:buFont typeface="Arial"/>
              <a:buChar char="•"/>
              <a:tabLst>
                <a:tab pos="0" algn="l"/>
              </a:tabLst>
            </a:pPr>
            <a:r>
              <a:rPr lang="it-IT" sz="2400" b="0" u="none" strike="noStrike">
                <a:solidFill>
                  <a:schemeClr val="lt1"/>
                </a:solidFill>
                <a:effectLst/>
                <a:uFillTx/>
                <a:latin typeface="Arial Nova Light"/>
              </a:rPr>
              <a:t> prestare l'assistenza alle persone investite;</a:t>
            </a:r>
            <a:endParaRPr lang="en-US" sz="2400" b="0" u="none" strike="noStrike">
              <a:solidFill>
                <a:schemeClr val="lt1"/>
              </a:solidFill>
              <a:effectLst/>
              <a:uFillTx/>
              <a:latin typeface="Arial Nova Light"/>
            </a:endParaRPr>
          </a:p>
          <a:p>
            <a:pPr marL="343080" indent="-343080" algn="l" defTabSz="914400">
              <a:lnSpc>
                <a:spcPct val="120000"/>
              </a:lnSpc>
              <a:spcBef>
                <a:spcPts val="1001"/>
              </a:spcBef>
              <a:buClr>
                <a:srgbClr val="FFFFFF"/>
              </a:buClr>
              <a:buFont typeface="Arial"/>
              <a:buChar char="•"/>
              <a:tabLst>
                <a:tab pos="0" algn="l"/>
              </a:tabLst>
            </a:pPr>
            <a:r>
              <a:rPr lang="it-IT" sz="2400" b="0" u="none" strike="noStrike">
                <a:solidFill>
                  <a:schemeClr val="lt1"/>
                </a:solidFill>
                <a:effectLst/>
                <a:uFillTx/>
                <a:latin typeface="Arial Nova Light"/>
              </a:rPr>
              <a:t>non spostare i veicoli coinvolti  finché non siano stati soccorsi i feriti e la polizia non abbia rilevato tutti gli elementi utili alla ricostruzione della dinamica dell'incidente.</a:t>
            </a:r>
            <a:endParaRPr lang="en-US" sz="2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2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400" b="0" u="none" strike="noStrike">
                <a:solidFill>
                  <a:schemeClr val="lt1"/>
                </a:solidFill>
                <a:effectLst/>
                <a:uFillTx/>
                <a:latin typeface="Arial Nova Light"/>
              </a:rPr>
              <a:t>In caso di incidente con feriti, prestare assistenza alle persone infortunate...</a:t>
            </a:r>
            <a:endParaRPr lang="en-US" sz="2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2400" b="0" u="none" strike="noStrike">
              <a:solidFill>
                <a:schemeClr val="lt1"/>
              </a:solidFill>
              <a:effectLst/>
              <a:uFillTx/>
              <a:latin typeface="Arial Nova Light"/>
            </a:endParaRPr>
          </a:p>
        </p:txBody>
      </p:sp>
      <p:sp>
        <p:nvSpPr>
          <p:cNvPr id="248" name="PlaceHolder 2"/>
          <p:cNvSpPr>
            <a:spLocks noGrp="1"/>
          </p:cNvSpPr>
          <p:nvPr>
            <p:ph type="title"/>
          </p:nvPr>
        </p:nvSpPr>
        <p:spPr>
          <a:xfrm>
            <a:off x="301680" y="722160"/>
            <a:ext cx="10998360" cy="731160"/>
          </a:xfrm>
          <a:prstGeom prst="rect">
            <a:avLst/>
          </a:prstGeom>
          <a:noFill/>
          <a:ln w="0">
            <a:noFill/>
          </a:ln>
        </p:spPr>
        <p:txBody>
          <a:bodyPr lIns="91440" tIns="45720" rIns="91440" bIns="45720" anchor="b">
            <a:noAutofit/>
          </a:bodyPr>
          <a:p>
            <a:pPr indent="0" algn="l" defTabSz="914400">
              <a:lnSpc>
                <a:spcPct val="85000"/>
              </a:lnSpc>
              <a:buNone/>
            </a:pPr>
            <a:r>
              <a:rPr lang="it-IT" sz="4000" b="1" u="none" strike="noStrike">
                <a:solidFill>
                  <a:srgbClr val="FFFF00"/>
                </a:solidFill>
                <a:effectLst/>
                <a:uFillTx/>
                <a:latin typeface="Arial Nova Light"/>
              </a:rPr>
              <a:t>COMPORTAMENTO IN CASO DI INCIDENTE</a:t>
            </a:r>
            <a:endParaRPr lang="en-US" sz="40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0BE49C90-5B98-440B-9A5C-D09713AF844A}" type="slidenum">
              <a:t>5</a:t>
            </a:fld>
          </a:p>
        </p:txBody>
      </p:sp>
      <p:sp>
        <p:nvSpPr>
          <p:cNvPr id="6" name="PlaceHolder 5"/>
          <p:cNvSpPr>
            <a:spLocks noGrp="1"/>
          </p:cNvSpPr>
          <p:nvPr>
            <p:ph type="dt" idx="34"/>
          </p:nvPr>
        </p:nvSpPr>
        <p:spPr/>
        <p:txBody>
          <a:bodyPr/>
          <a:p>
            <a:fld id="{4DFD3566-2D4D-4E84-8347-317DE2DA5AAF}" type="datetime1">
              <a:rPr lang="en-GB"/>
              <a:t>27/10/2026</a:t>
            </a:fld>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9"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5400" b="1" u="none" strike="noStrike">
                <a:solidFill>
                  <a:srgbClr val="FFFF00"/>
                </a:solidFill>
                <a:effectLst/>
                <a:uFillTx/>
                <a:latin typeface="Arial Nova Light"/>
              </a:rPr>
              <a:t>RCA</a:t>
            </a:r>
            <a:endParaRPr lang="en-US" sz="5400" b="0" u="none" strike="noStrike">
              <a:solidFill>
                <a:schemeClr val="lt1"/>
              </a:solidFill>
              <a:effectLst/>
              <a:uFillTx/>
              <a:latin typeface="Arial Nova Light"/>
            </a:endParaRPr>
          </a:p>
        </p:txBody>
      </p:sp>
      <p:sp>
        <p:nvSpPr>
          <p:cNvPr id="250" name="PlaceHolder 2"/>
          <p:cNvSpPr>
            <a:spLocks noGrp="1"/>
          </p:cNvSpPr>
          <p:nvPr>
            <p:ph/>
          </p:nvPr>
        </p:nvSpPr>
        <p:spPr>
          <a:xfrm>
            <a:off x="301680" y="2011680"/>
            <a:ext cx="11402280" cy="4388760"/>
          </a:xfrm>
          <a:prstGeom prst="rect">
            <a:avLst/>
          </a:prstGeom>
          <a:noFill/>
          <a:ln w="0">
            <a:noFill/>
          </a:ln>
        </p:spPr>
        <p:txBody>
          <a:bodyPr lIns="91440" tIns="45720" rIns="91440" bIns="45720" anchor="t">
            <a:normAutofit/>
          </a:bodyPr>
          <a:p>
            <a:pPr indent="0" algn="l" defTabSz="914400">
              <a:lnSpc>
                <a:spcPct val="120000"/>
              </a:lnSpc>
              <a:spcBef>
                <a:spcPts val="1001"/>
              </a:spcBef>
              <a:buNone/>
              <a:tabLst>
                <a:tab pos="0" algn="l"/>
              </a:tabLst>
            </a:pPr>
            <a:r>
              <a:rPr lang="it-IT" sz="1800" b="0" u="none" strike="noStrike">
                <a:solidFill>
                  <a:schemeClr val="lt1"/>
                </a:solidFill>
                <a:effectLst/>
                <a:uFillTx/>
                <a:latin typeface="Arial Nova Light"/>
              </a:rPr>
              <a:t>I veicoli a motore possono circolare sulle strade pubbliche solo con copertura assicurativa R.C.A.</a:t>
            </a:r>
            <a:endParaRPr lang="en-US" sz="1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800" b="0" u="none" strike="noStrike">
                <a:solidFill>
                  <a:schemeClr val="lt1"/>
                </a:solidFill>
                <a:effectLst/>
                <a:uFillTx/>
                <a:latin typeface="Arial Nova Light"/>
              </a:rPr>
              <a:t>La compagnia assicuratrice, dietro pagamento di un premio (somma di denaro versata periodicamente), assume l'obbligo di risarcire i danni  provocati a terzi dal veicolo assicurato, entro i limiti convenuti (massimali). L'entità del premio da pagare varia in funzione di numerosi fattori quali, tra l'altro, il massimale, la presenza o meno di altre garanzie, la frequenza degli incidenti verificatisi nella provincia in cui è immatricolato il veicolo, ecc.</a:t>
            </a:r>
            <a:endParaRPr lang="en-US" sz="1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800" b="0" u="none" strike="noStrike">
                <a:solidFill>
                  <a:schemeClr val="lt1"/>
                </a:solidFill>
                <a:effectLst/>
                <a:uFillTx/>
                <a:latin typeface="Arial Nova Light"/>
              </a:rPr>
              <a:t>La polizza di assicurazione R.C.A. copre:</a:t>
            </a:r>
            <a:endParaRPr lang="en-US" sz="1800" b="0" u="none" strike="noStrike">
              <a:solidFill>
                <a:schemeClr val="lt1"/>
              </a:solidFill>
              <a:effectLst/>
              <a:uFillTx/>
              <a:latin typeface="Arial Nova Light"/>
            </a:endParaRPr>
          </a:p>
          <a:p>
            <a:pPr marL="285840" indent="-285840" algn="l" defTabSz="914400">
              <a:lnSpc>
                <a:spcPct val="120000"/>
              </a:lnSpc>
              <a:spcBef>
                <a:spcPts val="1001"/>
              </a:spcBef>
              <a:buClr>
                <a:srgbClr val="FFFFFF"/>
              </a:buClr>
              <a:buFont typeface="Arial"/>
              <a:buChar char="•"/>
              <a:tabLst>
                <a:tab pos="0" algn="l"/>
              </a:tabLst>
            </a:pPr>
            <a:r>
              <a:rPr lang="it-IT" sz="1800" b="0" u="none" strike="noStrike">
                <a:solidFill>
                  <a:schemeClr val="lt1"/>
                </a:solidFill>
                <a:effectLst/>
                <a:uFillTx/>
                <a:latin typeface="Arial Nova Light"/>
              </a:rPr>
              <a:t>la responsabilità civile gravante sul conducente e sul proprietario del veicolo;</a:t>
            </a:r>
            <a:endParaRPr lang="en-US" sz="1800" b="0" u="none" strike="noStrike">
              <a:solidFill>
                <a:schemeClr val="lt1"/>
              </a:solidFill>
              <a:effectLst/>
              <a:uFillTx/>
              <a:latin typeface="Arial Nova Light"/>
            </a:endParaRPr>
          </a:p>
          <a:p>
            <a:pPr marL="285840" indent="-285840" algn="l" defTabSz="914400">
              <a:lnSpc>
                <a:spcPct val="120000"/>
              </a:lnSpc>
              <a:spcBef>
                <a:spcPts val="1001"/>
              </a:spcBef>
              <a:buClr>
                <a:srgbClr val="FFFFFF"/>
              </a:buClr>
              <a:buFont typeface="Arial"/>
              <a:buChar char="•"/>
              <a:tabLst>
                <a:tab pos="0" algn="l"/>
              </a:tabLst>
            </a:pPr>
            <a:r>
              <a:rPr lang="it-IT" sz="1800" b="0" u="none" strike="noStrike">
                <a:solidFill>
                  <a:schemeClr val="lt1"/>
                </a:solidFill>
                <a:effectLst/>
                <a:uFillTx/>
                <a:latin typeface="Arial Nova Light"/>
              </a:rPr>
              <a:t>la responsabilità civile per sinistri nei Paesi dell’UE;;</a:t>
            </a:r>
            <a:endParaRPr lang="en-US" sz="1800" b="0" u="none" strike="noStrike">
              <a:solidFill>
                <a:schemeClr val="lt1"/>
              </a:solidFill>
              <a:effectLst/>
              <a:uFillTx/>
              <a:latin typeface="Arial Nova Light"/>
            </a:endParaRPr>
          </a:p>
          <a:p>
            <a:pPr marL="285840" indent="-285840" algn="l" defTabSz="914400">
              <a:lnSpc>
                <a:spcPct val="120000"/>
              </a:lnSpc>
              <a:spcBef>
                <a:spcPts val="1001"/>
              </a:spcBef>
              <a:buClr>
                <a:srgbClr val="FFFFFF"/>
              </a:buClr>
              <a:buFont typeface="Arial"/>
              <a:buChar char="•"/>
              <a:tabLst>
                <a:tab pos="0" algn="l"/>
              </a:tabLst>
            </a:pPr>
            <a:r>
              <a:rPr lang="it-IT" sz="1800" b="0" u="none" strike="noStrike">
                <a:solidFill>
                  <a:schemeClr val="lt1"/>
                </a:solidFill>
                <a:effectLst/>
                <a:uFillTx/>
                <a:latin typeface="Arial Nova Light"/>
              </a:rPr>
              <a:t>i danni ai terzi trasportati;</a:t>
            </a:r>
            <a:endParaRPr lang="en-US" sz="1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800" b="0" u="none" strike="noStrike">
                <a:solidFill>
                  <a:schemeClr val="lt1"/>
                </a:solidFill>
                <a:effectLst/>
                <a:uFillTx/>
                <a:latin typeface="Arial Nova Light"/>
              </a:rPr>
              <a:t>Garanzie supplementari quali incendio, furto, atti vandalici, ecc. non sono comprese nella polizza R.C.A.</a:t>
            </a:r>
            <a:endParaRPr lang="en-US" sz="18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2FF7C542-DBB4-4E17-9E8D-1017C551024F}" type="slidenum">
              <a:t>6</a:t>
            </a:fld>
          </a:p>
        </p:txBody>
      </p:sp>
      <p:sp>
        <p:nvSpPr>
          <p:cNvPr id="6" name="PlaceHolder 5"/>
          <p:cNvSpPr>
            <a:spLocks noGrp="1"/>
          </p:cNvSpPr>
          <p:nvPr>
            <p:ph type="dt" idx="34"/>
          </p:nvPr>
        </p:nvSpPr>
        <p:spPr/>
        <p:txBody>
          <a:bodyPr/>
          <a:p>
            <a:fld id="{189AFE25-2B93-49EB-92CE-27B2BA3F892C}" type="datetime1">
              <a:rPr lang="en-GB"/>
              <a:t>27/10/2026</a:t>
            </a:fld>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1"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5400" b="1" u="none" strike="noStrike">
                <a:solidFill>
                  <a:srgbClr val="FFFF00"/>
                </a:solidFill>
                <a:effectLst/>
                <a:uFillTx/>
                <a:latin typeface="Arial Nova Light"/>
              </a:rPr>
              <a:t>RCA</a:t>
            </a:r>
            <a:endParaRPr lang="en-US" sz="5400" b="0" u="none" strike="noStrike">
              <a:solidFill>
                <a:schemeClr val="lt1"/>
              </a:solidFill>
              <a:effectLst/>
              <a:uFillTx/>
              <a:latin typeface="Arial Nova Light"/>
            </a:endParaRPr>
          </a:p>
        </p:txBody>
      </p:sp>
      <p:sp>
        <p:nvSpPr>
          <p:cNvPr id="252" name="PlaceHolder 2"/>
          <p:cNvSpPr>
            <a:spLocks noGrp="1"/>
          </p:cNvSpPr>
          <p:nvPr>
            <p:ph/>
          </p:nvPr>
        </p:nvSpPr>
        <p:spPr>
          <a:xfrm>
            <a:off x="301680" y="2011680"/>
            <a:ext cx="11402280" cy="4388760"/>
          </a:xfrm>
          <a:prstGeom prst="rect">
            <a:avLst/>
          </a:prstGeom>
          <a:noFill/>
          <a:ln w="0">
            <a:noFill/>
          </a:ln>
        </p:spPr>
        <p:txBody>
          <a:bodyPr lIns="91440" tIns="45720" rIns="91440" bIns="45720" anchor="t">
            <a:normAutofit/>
          </a:bodyPr>
          <a:p>
            <a:pPr indent="0" algn="l" defTabSz="914400">
              <a:lnSpc>
                <a:spcPct val="120000"/>
              </a:lnSpc>
              <a:spcBef>
                <a:spcPts val="1001"/>
              </a:spcBef>
              <a:buNone/>
              <a:tabLst>
                <a:tab pos="0" algn="l"/>
              </a:tabLst>
            </a:pPr>
            <a:r>
              <a:rPr lang="it-IT" sz="1800" b="0" u="none" strike="noStrike">
                <a:solidFill>
                  <a:schemeClr val="lt1"/>
                </a:solidFill>
                <a:effectLst/>
                <a:uFillTx/>
                <a:latin typeface="Arial Nova Light"/>
              </a:rPr>
              <a:t>MASSIMALI= SOMME MASSIME CHE L’IMPRESA ASSICURATRICE SI IMPEGNA A PAGARE IN CASO DI INCIDENTE</a:t>
            </a:r>
            <a:endParaRPr lang="en-US" sz="1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800" b="0" u="none" strike="noStrike">
                <a:solidFill>
                  <a:schemeClr val="lt1"/>
                </a:solidFill>
                <a:effectLst/>
                <a:uFillTx/>
                <a:latin typeface="Arial Nova Light"/>
              </a:rPr>
              <a:t>PREMIO= SOMMA CHE L’ASSICURATORE PAGA PERIODICAMENTE ALLA COMPAGNIA</a:t>
            </a:r>
            <a:endParaRPr lang="en-US" sz="1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800" b="0" u="none" strike="noStrike">
                <a:solidFill>
                  <a:schemeClr val="lt1"/>
                </a:solidFill>
                <a:effectLst/>
                <a:uFillTx/>
                <a:latin typeface="Arial Nova Light"/>
              </a:rPr>
              <a:t>DIRITTO DI RIVALSA= LA POSSIBILITA’ PER LA COMPAGNIA ASSICURATRICE DI RICHIEDERE ALL’ASSICURATO UN RISARCIMENTO PARI ALL’IMPORTO LIQUIDATO</a:t>
            </a:r>
            <a:endParaRPr lang="en-US" sz="1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800" b="0" u="none" strike="noStrike">
                <a:solidFill>
                  <a:schemeClr val="lt1"/>
                </a:solidFill>
                <a:effectLst/>
                <a:uFillTx/>
                <a:latin typeface="Arial Nova Light"/>
              </a:rPr>
              <a:t>CONTRATTO BONUS – MALUS = FORMULA ASSICURATIVA CON CLASSI DI ASSEGNAZIONE CE POSSONO VARIARE DI ANNO IN ANNO IN BASE AL NUMERO DI INCIDENTI</a:t>
            </a:r>
            <a:endParaRPr lang="en-US" sz="1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800" b="0" u="none" strike="noStrike">
                <a:solidFill>
                  <a:schemeClr val="lt1"/>
                </a:solidFill>
                <a:effectLst/>
                <a:uFillTx/>
                <a:latin typeface="Arial Nova Light"/>
              </a:rPr>
              <a:t>FONDO DI GARANZIA PER LE VITTIME DELLA STRADA= FONDO COSTITUITO PER RISARCIRE DANNI ARRECATI A PERSONE DA VEICOLI NEI CASI IN CUI NON SIANO COPERTI DA RCA O NON SIANO STATI IDENTIFICATI</a:t>
            </a:r>
            <a:endParaRPr lang="en-US" sz="18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63EF52F7-3F3C-45F0-B53C-E1E9DF07300A}" type="slidenum">
              <a:t>7</a:t>
            </a:fld>
          </a:p>
        </p:txBody>
      </p:sp>
      <p:sp>
        <p:nvSpPr>
          <p:cNvPr id="6" name="PlaceHolder 5"/>
          <p:cNvSpPr>
            <a:spLocks noGrp="1"/>
          </p:cNvSpPr>
          <p:nvPr>
            <p:ph type="dt" idx="34"/>
          </p:nvPr>
        </p:nvSpPr>
        <p:spPr/>
        <p:txBody>
          <a:bodyPr/>
          <a:p>
            <a:fld id="{45E5FB98-9A7A-4960-B8CE-451EB38AEDFF}" type="datetime1">
              <a:rPr lang="en-GB"/>
              <a:t>27/10/2026</a:t>
            </a:fld>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3"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5400" b="1" u="none" strike="noStrike">
                <a:solidFill>
                  <a:srgbClr val="FFFF00"/>
                </a:solidFill>
                <a:effectLst/>
                <a:uFillTx/>
                <a:latin typeface="Arial Nova Light"/>
              </a:rPr>
              <a:t>QUIZ</a:t>
            </a:r>
            <a:endParaRPr lang="en-US" sz="5400" b="0" u="none" strike="noStrike">
              <a:solidFill>
                <a:schemeClr val="lt1"/>
              </a:solidFill>
              <a:effectLst/>
              <a:uFillTx/>
              <a:latin typeface="Arial Nova Light"/>
            </a:endParaRPr>
          </a:p>
        </p:txBody>
      </p:sp>
      <p:graphicFrame>
        <p:nvGraphicFramePr>
          <p:cNvPr id="254" name="Tabella 7"/>
          <p:cNvGraphicFramePr/>
          <p:nvPr/>
        </p:nvGraphicFramePr>
        <p:xfrm>
          <a:off x="721800" y="1692000"/>
          <a:ext cx="10428120" cy="4647240"/>
        </p:xfrm>
        <a:graphic>
          <a:graphicData uri="http://schemas.openxmlformats.org/drawingml/2006/table">
            <a:tbl>
              <a:tblPr/>
              <a:tblGrid>
                <a:gridCol w="9009000"/>
                <a:gridCol w="762840"/>
                <a:gridCol w="656280"/>
              </a:tblGrid>
              <a:tr h="31752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ea typeface="Calibri"/>
                        </a:rPr>
                        <a:t>1. La polizza di assicurazione per la responsabilità̀ civile auto (RCA) copre: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31752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1.Ogni forma di responsabilità̀, in proporzione al premio pagato</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2.I rischi che gravano sul conducente, ma non sul proprietario del veicolo</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31752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3. I danni ai trasportati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rPr>
                        <a:t>2. La polizza di assicurazione per la responsabilità civile auto (RCA) copre: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31752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1.Ogni forma di responsabilità̀, in proporzione al premio pagato</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2.I rischi che gravano sul conducente, ma non sul proprietario del veicolo</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31752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3.La responsabilità̀ per i sinistri occorsi anche nei paesi CEE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ea typeface="Calibri"/>
                        </a:rPr>
                        <a:t>3.La polizza di assicurazione per la responsabilità civile auto (RCA) copre: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31752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1.I rischi che gravano sul conducente, ma non sul proprietario del veicolo</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2.La responsabilità̀ civile gravante sul conducente e sul proprietario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46008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3.Ogni forma di responsabilità̀, in proporzione al premio pagato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bl>
          </a:graphicData>
        </a:graphic>
      </p:graphicFrame>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6928F054-2F05-431D-B1BE-87907F884035}" type="slidenum">
              <a:t>8</a:t>
            </a:fld>
          </a:p>
        </p:txBody>
      </p:sp>
      <p:sp>
        <p:nvSpPr>
          <p:cNvPr id="5" name="PlaceHolder 4"/>
          <p:cNvSpPr>
            <a:spLocks noGrp="1"/>
          </p:cNvSpPr>
          <p:nvPr>
            <p:ph type="dt" idx="34"/>
          </p:nvPr>
        </p:nvSpPr>
        <p:spPr/>
        <p:txBody>
          <a:bodyPr/>
          <a:p>
            <a:fld id="{98793B50-B1CE-40D4-9BBC-3B693F2A7DE2}" type="datetime1">
              <a:rPr lang="en-GB"/>
              <a:t>27/10/2026</a:t>
            </a:fld>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5"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rmAutofit/>
          </a:bodyPr>
          <a:p>
            <a:pPr indent="0" algn="l" defTabSz="914400">
              <a:lnSpc>
                <a:spcPct val="85000"/>
              </a:lnSpc>
              <a:buNone/>
            </a:pPr>
            <a:r>
              <a:rPr lang="it-IT" sz="4400" b="0" u="none" strike="noStrike">
                <a:solidFill>
                  <a:srgbClr val="FFFF00"/>
                </a:solidFill>
                <a:effectLst/>
                <a:uFillTx/>
                <a:latin typeface="Arial Nova Light"/>
              </a:rPr>
              <a:t>SERVIZI PUBBLICI NON DI LINEA</a:t>
            </a:r>
            <a:endParaRPr lang="en-US" sz="4400" b="0" u="none" strike="noStrike">
              <a:solidFill>
                <a:schemeClr val="lt1"/>
              </a:solidFill>
              <a:effectLst/>
              <a:uFillTx/>
              <a:latin typeface="Arial Nova Light"/>
            </a:endParaRPr>
          </a:p>
        </p:txBody>
      </p:sp>
      <p:sp>
        <p:nvSpPr>
          <p:cNvPr id="256" name="PlaceHolder 2"/>
          <p:cNvSpPr>
            <a:spLocks noGrp="1"/>
          </p:cNvSpPr>
          <p:nvPr>
            <p:ph/>
          </p:nvPr>
        </p:nvSpPr>
        <p:spPr>
          <a:xfrm>
            <a:off x="301680" y="2011680"/>
            <a:ext cx="11402280" cy="4388760"/>
          </a:xfrm>
          <a:prstGeom prst="rect">
            <a:avLst/>
          </a:prstGeom>
          <a:noFill/>
          <a:ln w="0">
            <a:noFill/>
          </a:ln>
        </p:spPr>
        <p:txBody>
          <a:bodyPr lIns="91440" tIns="45720" rIns="91440" bIns="45720" anchor="t">
            <a:noAutofit/>
          </a:bodyPr>
          <a:p>
            <a:pPr indent="0" algn="l" defTabSz="914400">
              <a:lnSpc>
                <a:spcPct val="120000"/>
              </a:lnSpc>
              <a:spcBef>
                <a:spcPts val="1001"/>
              </a:spcBef>
              <a:buNone/>
              <a:tabLst>
                <a:tab pos="0" algn="l"/>
              </a:tabLst>
            </a:pPr>
            <a:r>
              <a:rPr lang="it-IT" sz="3200" b="0" u="none" strike="noStrike">
                <a:solidFill>
                  <a:schemeClr val="lt1"/>
                </a:solidFill>
                <a:effectLst/>
                <a:uFillTx/>
                <a:latin typeface="Arial Nova Light"/>
              </a:rPr>
              <a:t>Trasporto collettivo od individuale di persone effettuato, a richiesta, in modo non continuativo o periodico, su itinerari e secondo orari stabiliti di volta in volta.</a:t>
            </a:r>
            <a:endParaRPr lang="en-US" sz="32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32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3200" b="0" u="none" strike="noStrike">
                <a:solidFill>
                  <a:schemeClr val="lt1"/>
                </a:solidFill>
                <a:effectLst/>
                <a:uFillTx/>
                <a:latin typeface="Arial Nova Light"/>
              </a:rPr>
              <a:t>LEGGE DI RIFERIMENTO : legge quadro n°21 del 15-1-1992</a:t>
            </a:r>
            <a:endParaRPr lang="en-US" sz="32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32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14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DAVIDE AUFIERO </a:t>
            </a:r>
          </a:p>
        </p:txBody>
      </p:sp>
      <p:sp>
        <p:nvSpPr>
          <p:cNvPr id="5" name="PlaceHolder 4"/>
          <p:cNvSpPr>
            <a:spLocks noGrp="1"/>
          </p:cNvSpPr>
          <p:nvPr>
            <p:ph type="sldNum" idx="36"/>
          </p:nvPr>
        </p:nvSpPr>
        <p:spPr/>
        <p:txBody>
          <a:bodyPr/>
          <a:p>
            <a:fld id="{869615CC-0531-4279-A1B6-22D669B0914E}" type="slidenum">
              <a:t>9</a:t>
            </a:fld>
          </a:p>
        </p:txBody>
      </p:sp>
      <p:sp>
        <p:nvSpPr>
          <p:cNvPr id="6" name="PlaceHolder 5"/>
          <p:cNvSpPr>
            <a:spLocks noGrp="1"/>
          </p:cNvSpPr>
          <p:nvPr>
            <p:ph type="dt" idx="34"/>
          </p:nvPr>
        </p:nvSpPr>
        <p:spPr/>
        <p:txBody>
          <a:bodyPr/>
          <a:p>
            <a:fld id="{56738316-0AAB-4B61-ADF8-6CC23B5D7049}" type="datetime1">
              <a:rPr lang="en-GB"/>
              <a:t>27/10/2026</a:t>
            </a:fld>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7"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4000" b="1" u="none" strike="noStrike">
                <a:solidFill>
                  <a:srgbClr val="FFFF00"/>
                </a:solidFill>
                <a:effectLst/>
                <a:uFillTx/>
                <a:latin typeface="Arial Nova Light"/>
              </a:rPr>
              <a:t>CERTIFICATO DI ABILITAZIONE PROFESSIONALE CAP (KA-KB)</a:t>
            </a:r>
            <a:endParaRPr lang="en-US" sz="4000" b="0" u="none" strike="noStrike">
              <a:solidFill>
                <a:schemeClr val="lt1"/>
              </a:solidFill>
              <a:effectLst/>
              <a:uFillTx/>
              <a:latin typeface="Arial Nova Light"/>
            </a:endParaRPr>
          </a:p>
        </p:txBody>
      </p:sp>
      <p:sp>
        <p:nvSpPr>
          <p:cNvPr id="258" name="PlaceHolder 2"/>
          <p:cNvSpPr>
            <a:spLocks noGrp="1"/>
          </p:cNvSpPr>
          <p:nvPr>
            <p:ph/>
          </p:nvPr>
        </p:nvSpPr>
        <p:spPr>
          <a:xfrm>
            <a:off x="301680" y="2011680"/>
            <a:ext cx="11402280" cy="4388760"/>
          </a:xfrm>
          <a:prstGeom prst="rect">
            <a:avLst/>
          </a:prstGeom>
          <a:noFill/>
          <a:ln w="0">
            <a:noFill/>
          </a:ln>
        </p:spPr>
        <p:txBody>
          <a:bodyPr lIns="91440" tIns="45720" rIns="91440" bIns="45720" anchor="t">
            <a:normAutofit fontScale="92500" lnSpcReduction="9999"/>
          </a:bodyPr>
          <a:p>
            <a:pPr indent="0" algn="l" defTabSz="914400">
              <a:lnSpc>
                <a:spcPct val="120000"/>
              </a:lnSpc>
              <a:spcBef>
                <a:spcPts val="1001"/>
              </a:spcBef>
              <a:buNone/>
              <a:tabLst>
                <a:tab pos="0" algn="l"/>
              </a:tabLst>
            </a:pPr>
            <a:r>
              <a:rPr lang="it-IT" sz="3200" b="0" u="none" strike="noStrike">
                <a:solidFill>
                  <a:schemeClr val="lt1"/>
                </a:solidFill>
                <a:effectLst/>
                <a:uFillTx/>
                <a:latin typeface="Arial Nova Light"/>
              </a:rPr>
              <a:t>servizio di noleggio con conducente per trasporto di persone</a:t>
            </a:r>
            <a:endParaRPr lang="en-US" sz="32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3200" b="0" u="none" strike="noStrike">
                <a:solidFill>
                  <a:schemeClr val="lt1"/>
                </a:solidFill>
                <a:effectLst/>
                <a:uFillTx/>
                <a:latin typeface="Arial Nova Light"/>
              </a:rPr>
              <a:t>servizio di piazza con autovetture con conducente</a:t>
            </a:r>
            <a:endParaRPr lang="en-US" sz="32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32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3200" b="0" u="none" strike="noStrike">
                <a:solidFill>
                  <a:schemeClr val="lt1"/>
                </a:solidFill>
                <a:effectLst/>
                <a:uFillTx/>
                <a:latin typeface="Arial Nova Light"/>
              </a:rPr>
              <a:t>KA: se per la guida del veicolo è richiesta patente di categoria A1, A2 o A (motoveicoli di massa complessiva fino a 1,3 tonnellate) </a:t>
            </a:r>
            <a:endParaRPr lang="en-US" sz="32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3200" b="0" u="none" strike="noStrike">
                <a:solidFill>
                  <a:schemeClr val="lt1"/>
                </a:solidFill>
                <a:effectLst/>
                <a:uFillTx/>
                <a:latin typeface="Arial Nova Light"/>
              </a:rPr>
              <a:t>KB: se per la guida del veicolo è richiesta patente di categoria B1 o B –Età minima 21 anni</a:t>
            </a:r>
            <a:endParaRPr lang="en-US" sz="32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14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DAVIDE AUFIERO </a:t>
            </a:r>
          </a:p>
        </p:txBody>
      </p:sp>
      <p:sp>
        <p:nvSpPr>
          <p:cNvPr id="5" name="PlaceHolder 4"/>
          <p:cNvSpPr>
            <a:spLocks noGrp="1"/>
          </p:cNvSpPr>
          <p:nvPr>
            <p:ph type="sldNum" idx="36"/>
          </p:nvPr>
        </p:nvSpPr>
        <p:spPr/>
        <p:txBody>
          <a:bodyPr/>
          <a:p>
            <a:fld id="{C0D555D2-4C0E-4D48-A7ED-F89B8B8716AF}" type="slidenum">
              <a:t>10</a:t>
            </a:fld>
          </a:p>
        </p:txBody>
      </p:sp>
      <p:sp>
        <p:nvSpPr>
          <p:cNvPr id="6" name="PlaceHolder 5"/>
          <p:cNvSpPr>
            <a:spLocks noGrp="1"/>
          </p:cNvSpPr>
          <p:nvPr>
            <p:ph type="dt" idx="34"/>
          </p:nvPr>
        </p:nvSpPr>
        <p:spPr/>
        <p:txBody>
          <a:bodyPr/>
          <a:p>
            <a:fld id="{E9C25697-7BFD-44AD-BC11-C2400A50396A}" type="datetime1">
              <a:rPr lang="en-GB"/>
              <a:t>27/10/2026</a:t>
            </a:fld>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9"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4000" b="1" u="none" strike="noStrike">
                <a:solidFill>
                  <a:srgbClr val="FFFF00"/>
                </a:solidFill>
                <a:effectLst/>
                <a:uFillTx/>
                <a:latin typeface="Arial Nova Light"/>
              </a:rPr>
              <a:t>CERTIFICATO DI ABILITAZIONE PROFESSIONALE CAP</a:t>
            </a:r>
            <a:endParaRPr lang="en-US" sz="4000" b="0" u="none" strike="noStrike">
              <a:solidFill>
                <a:schemeClr val="lt1"/>
              </a:solidFill>
              <a:effectLst/>
              <a:uFillTx/>
              <a:latin typeface="Arial Nova Light"/>
            </a:endParaRPr>
          </a:p>
        </p:txBody>
      </p:sp>
      <p:sp>
        <p:nvSpPr>
          <p:cNvPr id="260" name="PlaceHolder 2"/>
          <p:cNvSpPr>
            <a:spLocks noGrp="1"/>
          </p:cNvSpPr>
          <p:nvPr>
            <p:ph/>
          </p:nvPr>
        </p:nvSpPr>
        <p:spPr>
          <a:xfrm>
            <a:off x="301680" y="2011680"/>
            <a:ext cx="11402280" cy="4388760"/>
          </a:xfrm>
          <a:prstGeom prst="rect">
            <a:avLst/>
          </a:prstGeom>
          <a:noFill/>
          <a:ln w="0">
            <a:noFill/>
          </a:ln>
        </p:spPr>
        <p:txBody>
          <a:bodyPr lIns="91440" tIns="45720" rIns="91440" bIns="45720" anchor="t">
            <a:normAutofit/>
          </a:bodyPr>
          <a:p>
            <a:pPr indent="0" algn="l" defTabSz="914400">
              <a:lnSpc>
                <a:spcPct val="120000"/>
              </a:lnSpc>
              <a:spcBef>
                <a:spcPts val="1001"/>
              </a:spcBef>
              <a:buNone/>
              <a:tabLst>
                <a:tab pos="0" algn="l"/>
              </a:tabLst>
            </a:pPr>
            <a:r>
              <a:rPr lang="it-IT" sz="2000" b="0" u="none" strike="noStrike">
                <a:solidFill>
                  <a:schemeClr val="lt1"/>
                </a:solidFill>
                <a:effectLst/>
                <a:uFillTx/>
                <a:latin typeface="Arial Nova Light"/>
              </a:rPr>
              <a:t>IL CAP :</a:t>
            </a:r>
            <a:endParaRPr lang="en-US" sz="2000" b="0" u="none" strike="noStrike">
              <a:solidFill>
                <a:schemeClr val="lt1"/>
              </a:solidFill>
              <a:effectLst/>
              <a:uFillTx/>
              <a:latin typeface="Arial Nova Light"/>
            </a:endParaRPr>
          </a:p>
          <a:p>
            <a:pPr marL="343080" indent="-343080" algn="l" defTabSz="914400">
              <a:lnSpc>
                <a:spcPct val="120000"/>
              </a:lnSpc>
              <a:spcBef>
                <a:spcPts val="1001"/>
              </a:spcBef>
              <a:buClr>
                <a:srgbClr val="FFFFFF"/>
              </a:buClr>
              <a:buFont typeface="Arial"/>
              <a:buChar char="•"/>
              <a:tabLst>
                <a:tab pos="0" algn="l"/>
              </a:tabLst>
            </a:pPr>
            <a:r>
              <a:rPr lang="it-IT" sz="2000" b="0" u="none" strike="noStrike">
                <a:solidFill>
                  <a:schemeClr val="lt1"/>
                </a:solidFill>
                <a:effectLst/>
                <a:uFillTx/>
                <a:latin typeface="Arial Nova Light"/>
              </a:rPr>
              <a:t>È rilasciato se in possesso di patente.</a:t>
            </a:r>
            <a:endParaRPr lang="en-US" sz="2000" b="0" u="none" strike="noStrike">
              <a:solidFill>
                <a:schemeClr val="lt1"/>
              </a:solidFill>
              <a:effectLst/>
              <a:uFillTx/>
              <a:latin typeface="Arial Nova Light"/>
            </a:endParaRPr>
          </a:p>
          <a:p>
            <a:pPr marL="343080" indent="-343080" algn="l" defTabSz="914400">
              <a:lnSpc>
                <a:spcPct val="120000"/>
              </a:lnSpc>
              <a:spcBef>
                <a:spcPts val="1001"/>
              </a:spcBef>
              <a:buClr>
                <a:srgbClr val="FFFFFF"/>
              </a:buClr>
              <a:buFont typeface="Arial"/>
              <a:buChar char="•"/>
              <a:tabLst>
                <a:tab pos="0" algn="l"/>
              </a:tabLst>
            </a:pPr>
            <a:r>
              <a:rPr lang="it-IT" sz="2000" b="0" u="none" strike="noStrike">
                <a:solidFill>
                  <a:schemeClr val="lt1"/>
                </a:solidFill>
                <a:effectLst/>
                <a:uFillTx/>
                <a:latin typeface="Arial Nova Light"/>
              </a:rPr>
              <a:t>Previa visita medica</a:t>
            </a:r>
            <a:endParaRPr lang="en-US" sz="2000" b="0" u="none" strike="noStrike">
              <a:solidFill>
                <a:schemeClr val="lt1"/>
              </a:solidFill>
              <a:effectLst/>
              <a:uFillTx/>
              <a:latin typeface="Arial Nova Light"/>
            </a:endParaRPr>
          </a:p>
          <a:p>
            <a:pPr marL="343080" indent="-343080" algn="l" defTabSz="914400">
              <a:lnSpc>
                <a:spcPct val="120000"/>
              </a:lnSpc>
              <a:spcBef>
                <a:spcPts val="1001"/>
              </a:spcBef>
              <a:buClr>
                <a:srgbClr val="FFFFFF"/>
              </a:buClr>
              <a:buFont typeface="Arial"/>
              <a:buChar char="•"/>
              <a:tabLst>
                <a:tab pos="0" algn="l"/>
              </a:tabLst>
            </a:pPr>
            <a:r>
              <a:rPr lang="it-IT" sz="2000" b="0" u="none" strike="noStrike">
                <a:solidFill>
                  <a:schemeClr val="lt1"/>
                </a:solidFill>
                <a:effectLst/>
                <a:uFillTx/>
                <a:latin typeface="Arial Nova Light"/>
              </a:rPr>
              <a:t>Può essere rilasciato a mutilati e diversamente abilii.</a:t>
            </a:r>
            <a:endParaRPr lang="en-US" sz="2000" b="0" u="none" strike="noStrike">
              <a:solidFill>
                <a:schemeClr val="lt1"/>
              </a:solidFill>
              <a:effectLst/>
              <a:uFillTx/>
              <a:latin typeface="Arial Nova Light"/>
            </a:endParaRPr>
          </a:p>
          <a:p>
            <a:pPr marL="343080" indent="-343080" algn="l" defTabSz="914400">
              <a:lnSpc>
                <a:spcPct val="120000"/>
              </a:lnSpc>
              <a:spcBef>
                <a:spcPts val="1001"/>
              </a:spcBef>
              <a:buClr>
                <a:srgbClr val="FFFFFF"/>
              </a:buClr>
              <a:buFont typeface="Arial"/>
              <a:buChar char="•"/>
              <a:tabLst>
                <a:tab pos="0" algn="l"/>
              </a:tabLst>
            </a:pPr>
            <a:r>
              <a:rPr lang="it-IT" sz="2000" b="0" u="none" strike="noStrike">
                <a:solidFill>
                  <a:schemeClr val="lt1"/>
                </a:solidFill>
                <a:effectLst/>
                <a:uFillTx/>
                <a:latin typeface="Arial Nova Light"/>
              </a:rPr>
              <a:t>Può essere rilasciato ai possessori di CQC.</a:t>
            </a:r>
            <a:endParaRPr lang="en-US" sz="2000" b="0" u="none" strike="noStrike">
              <a:solidFill>
                <a:schemeClr val="lt1"/>
              </a:solidFill>
              <a:effectLst/>
              <a:uFillTx/>
              <a:latin typeface="Arial Nova Light"/>
            </a:endParaRPr>
          </a:p>
          <a:p>
            <a:pPr marL="343080" indent="-343080" algn="l" defTabSz="914400">
              <a:lnSpc>
                <a:spcPct val="120000"/>
              </a:lnSpc>
              <a:spcBef>
                <a:spcPts val="1001"/>
              </a:spcBef>
              <a:buClr>
                <a:srgbClr val="FFFFFF"/>
              </a:buClr>
              <a:buFont typeface="Arial"/>
              <a:buChar char="•"/>
              <a:tabLst>
                <a:tab pos="0" algn="l"/>
              </a:tabLst>
            </a:pPr>
            <a:r>
              <a:rPr lang="it-IT" sz="2000" b="0" u="none" strike="noStrike">
                <a:solidFill>
                  <a:schemeClr val="lt1"/>
                </a:solidFill>
                <a:effectLst/>
                <a:uFillTx/>
                <a:latin typeface="Arial Nova Light"/>
              </a:rPr>
              <a:t>Vale 5 anni e viene rinnovato c in occasione della conferma di validità della patente, il documento è confermato dall'UMC previo accertamento dei requisiti fisici e psichici</a:t>
            </a:r>
            <a:endParaRPr lang="en-US" sz="20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DAVIDE AUFIERO </a:t>
            </a:r>
          </a:p>
        </p:txBody>
      </p:sp>
      <p:sp>
        <p:nvSpPr>
          <p:cNvPr id="5" name="PlaceHolder 4"/>
          <p:cNvSpPr>
            <a:spLocks noGrp="1"/>
          </p:cNvSpPr>
          <p:nvPr>
            <p:ph type="sldNum" idx="36"/>
          </p:nvPr>
        </p:nvSpPr>
        <p:spPr/>
        <p:txBody>
          <a:bodyPr/>
          <a:p>
            <a:fld id="{85F2AE4F-CD9F-49E2-BED7-827E31EF60CD}" type="slidenum">
              <a:t>11</a:t>
            </a:fld>
          </a:p>
        </p:txBody>
      </p:sp>
      <p:sp>
        <p:nvSpPr>
          <p:cNvPr id="6" name="PlaceHolder 5"/>
          <p:cNvSpPr>
            <a:spLocks noGrp="1"/>
          </p:cNvSpPr>
          <p:nvPr>
            <p:ph type="dt" idx="34"/>
          </p:nvPr>
        </p:nvSpPr>
        <p:spPr/>
        <p:txBody>
          <a:bodyPr/>
          <a:p>
            <a:fld id="{6B00FBF5-4F32-4257-9EE6-E078441856DB}" type="datetime1">
              <a:rPr lang="en-GB"/>
              <a:t>27/10/2026</a:t>
            </a:fld>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1" name="PlaceHolder 1"/>
          <p:cNvSpPr>
            <a:spLocks noGrp="1"/>
          </p:cNvSpPr>
          <p:nvPr>
            <p:ph type="title"/>
          </p:nvPr>
        </p:nvSpPr>
        <p:spPr>
          <a:xfrm>
            <a:off x="301680" y="302040"/>
            <a:ext cx="9829800" cy="1151640"/>
          </a:xfrm>
          <a:prstGeom prst="rect">
            <a:avLst/>
          </a:prstGeom>
          <a:noFill/>
          <a:ln w="0">
            <a:noFill/>
          </a:ln>
        </p:spPr>
        <p:txBody>
          <a:bodyPr lIns="91440" tIns="45720" rIns="91440" bIns="45720" anchor="b">
            <a:noAutofit/>
          </a:bodyPr>
          <a:p>
            <a:pPr indent="0" algn="l" defTabSz="914400">
              <a:lnSpc>
                <a:spcPct val="85000"/>
              </a:lnSpc>
              <a:buNone/>
            </a:pPr>
            <a:r>
              <a:rPr lang="it-IT" sz="4000" b="1" u="none" strike="noStrike">
                <a:solidFill>
                  <a:srgbClr val="FFFF00"/>
                </a:solidFill>
                <a:effectLst/>
                <a:uFillTx/>
                <a:latin typeface="Arial Nova Light"/>
              </a:rPr>
              <a:t>CERTIFICATO DI ABILITAZIONE PROFESSIONALE CAP</a:t>
            </a:r>
            <a:endParaRPr lang="en-US" sz="4000" b="0" u="none" strike="noStrike">
              <a:solidFill>
                <a:schemeClr val="lt1"/>
              </a:solidFill>
              <a:effectLst/>
              <a:uFillTx/>
              <a:latin typeface="Arial Nova Light"/>
            </a:endParaRPr>
          </a:p>
        </p:txBody>
      </p:sp>
      <p:sp>
        <p:nvSpPr>
          <p:cNvPr id="262" name="PlaceHolder 2"/>
          <p:cNvSpPr>
            <a:spLocks noGrp="1"/>
          </p:cNvSpPr>
          <p:nvPr>
            <p:ph/>
          </p:nvPr>
        </p:nvSpPr>
        <p:spPr>
          <a:xfrm>
            <a:off x="301680" y="2011680"/>
            <a:ext cx="11402280" cy="4388760"/>
          </a:xfrm>
          <a:prstGeom prst="rect">
            <a:avLst/>
          </a:prstGeom>
          <a:noFill/>
          <a:ln w="0">
            <a:noFill/>
          </a:ln>
        </p:spPr>
        <p:txBody>
          <a:bodyPr lIns="91440" tIns="45720" rIns="91440" bIns="45720" anchor="t">
            <a:normAutofit fontScale="47500" lnSpcReduction="19999"/>
          </a:bodyPr>
          <a:p>
            <a:pPr indent="0" algn="l" defTabSz="914400">
              <a:lnSpc>
                <a:spcPct val="120000"/>
              </a:lnSpc>
              <a:spcBef>
                <a:spcPts val="1001"/>
              </a:spcBef>
              <a:buNone/>
              <a:tabLst>
                <a:tab pos="0" algn="l"/>
              </a:tabLst>
            </a:pPr>
            <a:r>
              <a:rPr lang="it-IT" sz="6000" b="0" u="none" strike="noStrike">
                <a:solidFill>
                  <a:schemeClr val="lt1"/>
                </a:solidFill>
                <a:effectLst/>
                <a:uFillTx/>
                <a:latin typeface="Arial Nova Light"/>
              </a:rPr>
              <a:t>La CQC per il trasporto di persone ricomprende in sé il certificato di abilitazione professionale di tipo KB e quello di tipo ​ ​ KA, limitatamente alle categorie di motocicli alla cui guida abilita la patente posseduta .</a:t>
            </a:r>
            <a:endParaRPr lang="en-US" sz="60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6000" b="0" u="none" strike="noStrike">
                <a:solidFill>
                  <a:schemeClr val="lt1"/>
                </a:solidFill>
                <a:effectLst/>
                <a:uFillTx/>
                <a:latin typeface="Arial Nova Light"/>
              </a:rPr>
              <a:t>Pertanto, il titolare di CQC persone, in corso di validità, che intende richiedere anche il rilascio del CAP di tipo KB (oppure anche solo di tipo ​ ​ KA), può presentare apposita domanda, il documento </a:t>
            </a:r>
            <a:endParaRPr lang="en-US" sz="60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6000" b="0" u="none" strike="noStrike">
                <a:solidFill>
                  <a:schemeClr val="lt1"/>
                </a:solidFill>
                <a:effectLst/>
                <a:uFillTx/>
                <a:latin typeface="Arial Nova Light"/>
              </a:rPr>
              <a:t>si intende automaticamente rinnovato con il rinnovo della patente di guida.</a:t>
            </a:r>
            <a:endParaRPr lang="en-US" sz="60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20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DAVIDE AUFIERO </a:t>
            </a:r>
          </a:p>
        </p:txBody>
      </p:sp>
      <p:sp>
        <p:nvSpPr>
          <p:cNvPr id="5" name="PlaceHolder 4"/>
          <p:cNvSpPr>
            <a:spLocks noGrp="1"/>
          </p:cNvSpPr>
          <p:nvPr>
            <p:ph type="sldNum" idx="36"/>
          </p:nvPr>
        </p:nvSpPr>
        <p:spPr/>
        <p:txBody>
          <a:bodyPr/>
          <a:p>
            <a:fld id="{7971FC42-52E3-41D4-8003-E83A756C67D6}" type="slidenum">
              <a:t>12</a:t>
            </a:fld>
          </a:p>
        </p:txBody>
      </p:sp>
      <p:sp>
        <p:nvSpPr>
          <p:cNvPr id="6" name="PlaceHolder 5"/>
          <p:cNvSpPr>
            <a:spLocks noGrp="1"/>
          </p:cNvSpPr>
          <p:nvPr>
            <p:ph type="dt" idx="34"/>
          </p:nvPr>
        </p:nvSpPr>
        <p:spPr/>
        <p:txBody>
          <a:bodyPr/>
          <a:p>
            <a:fld id="{8555E8D2-47CF-4F2B-B1AF-764493ABC872}" type="datetime1">
              <a:rPr lang="en-GB"/>
              <a:t>27/10/2026</a:t>
            </a:fld>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63" name="Segnaposto contenuto 7"/>
          <p:cNvPicPr/>
          <p:nvPr/>
        </p:nvPicPr>
        <p:blipFill>
          <a:blip r:embed="rId1"/>
          <a:stretch/>
        </p:blipFill>
        <p:spPr>
          <a:xfrm>
            <a:off x="1033560" y="2509200"/>
            <a:ext cx="4952520" cy="3479400"/>
          </a:xfrm>
          <a:prstGeom prst="rect">
            <a:avLst/>
          </a:prstGeom>
          <a:noFill/>
          <a:ln w="0">
            <a:noFill/>
          </a:ln>
        </p:spPr>
      </p:pic>
      <p:sp>
        <p:nvSpPr>
          <p:cNvPr id="264" name="PlaceHolder 1"/>
          <p:cNvSpPr>
            <a:spLocks noGrp="1"/>
          </p:cNvSpPr>
          <p:nvPr>
            <p:ph type="title"/>
          </p:nvPr>
        </p:nvSpPr>
        <p:spPr>
          <a:xfrm>
            <a:off x="414000" y="712080"/>
            <a:ext cx="9829800" cy="1151640"/>
          </a:xfrm>
          <a:prstGeom prst="rect">
            <a:avLst/>
          </a:prstGeom>
          <a:noFill/>
          <a:ln w="0">
            <a:noFill/>
          </a:ln>
        </p:spPr>
        <p:txBody>
          <a:bodyPr lIns="91440" tIns="45720" rIns="91440" bIns="45720" anchor="b">
            <a:noAutofit/>
          </a:bodyPr>
          <a:p>
            <a:pPr indent="0" algn="l" defTabSz="914400">
              <a:lnSpc>
                <a:spcPct val="85000"/>
              </a:lnSpc>
              <a:buNone/>
            </a:pPr>
            <a:r>
              <a:rPr lang="it-IT" sz="4000" b="1" u="none" strike="noStrike">
                <a:solidFill>
                  <a:srgbClr val="FFFF00"/>
                </a:solidFill>
                <a:effectLst/>
                <a:uFillTx/>
                <a:latin typeface="Arial Nova Light"/>
              </a:rPr>
              <a:t>CERTIFICATO DI ABILITAZIONE PROFESSIONALE CAP</a:t>
            </a:r>
            <a:endParaRPr lang="en-US" sz="4000" b="0" u="none" strike="noStrike">
              <a:solidFill>
                <a:schemeClr val="lt1"/>
              </a:solidFill>
              <a:effectLst/>
              <a:uFillTx/>
              <a:latin typeface="Arial Nova Light"/>
            </a:endParaRPr>
          </a:p>
        </p:txBody>
      </p:sp>
      <p:sp>
        <p:nvSpPr>
          <p:cNvPr id="3" name="PlaceHolder 2"/>
          <p:cNvSpPr>
            <a:spLocks noGrp="1"/>
          </p:cNvSpPr>
          <p:nvPr>
            <p:ph type="ftr" idx="35"/>
          </p:nvPr>
        </p:nvSpPr>
        <p:spPr/>
        <p:txBody>
          <a:bodyPr/>
          <a:p>
            <a:r>
              <a:t>DAVIDE AUFIERO </a:t>
            </a:r>
          </a:p>
        </p:txBody>
      </p:sp>
      <p:sp>
        <p:nvSpPr>
          <p:cNvPr id="4" name="PlaceHolder 3"/>
          <p:cNvSpPr>
            <a:spLocks noGrp="1"/>
          </p:cNvSpPr>
          <p:nvPr>
            <p:ph type="sldNum" idx="36"/>
          </p:nvPr>
        </p:nvSpPr>
        <p:spPr/>
        <p:txBody>
          <a:bodyPr/>
          <a:p>
            <a:fld id="{B49294E7-6EC4-4BA2-9844-FEE47DA9B55C}" type="slidenum">
              <a:t>13</a:t>
            </a:fld>
          </a:p>
        </p:txBody>
      </p:sp>
      <p:sp>
        <p:nvSpPr>
          <p:cNvPr id="5" name="PlaceHolder 4"/>
          <p:cNvSpPr>
            <a:spLocks noGrp="1"/>
          </p:cNvSpPr>
          <p:nvPr>
            <p:ph type="dt" idx="34"/>
          </p:nvPr>
        </p:nvSpPr>
        <p:spPr/>
        <p:txBody>
          <a:bodyPr/>
          <a:p>
            <a:fld id="{A548D12F-D2E4-4CB1-B4ED-270D9C713561}" type="datetime1">
              <a:rPr lang="en-GB"/>
              <a:t>27/10/2026</a:t>
            </a:fld>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5"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rmAutofit/>
          </a:bodyPr>
          <a:p>
            <a:pPr indent="0" algn="l" defTabSz="914400">
              <a:lnSpc>
                <a:spcPct val="85000"/>
              </a:lnSpc>
              <a:buNone/>
            </a:pPr>
            <a:r>
              <a:rPr lang="it-IT" sz="4000" b="1" u="none" strike="noStrike">
                <a:solidFill>
                  <a:srgbClr val="FFFF00"/>
                </a:solidFill>
                <a:effectLst/>
                <a:uFillTx/>
                <a:latin typeface="Arial Nova Light"/>
              </a:rPr>
              <a:t>ESAME CAP</a:t>
            </a:r>
            <a:endParaRPr lang="en-US" sz="4000" b="0" u="none" strike="noStrike">
              <a:solidFill>
                <a:schemeClr val="lt1"/>
              </a:solidFill>
              <a:effectLst/>
              <a:uFillTx/>
              <a:latin typeface="Arial Nova Light"/>
            </a:endParaRPr>
          </a:p>
        </p:txBody>
      </p:sp>
      <p:sp>
        <p:nvSpPr>
          <p:cNvPr id="266" name="PlaceHolder 2"/>
          <p:cNvSpPr>
            <a:spLocks noGrp="1"/>
          </p:cNvSpPr>
          <p:nvPr>
            <p:ph/>
          </p:nvPr>
        </p:nvSpPr>
        <p:spPr>
          <a:xfrm>
            <a:off x="207000" y="1531440"/>
            <a:ext cx="10653840" cy="4388760"/>
          </a:xfrm>
          <a:prstGeom prst="rect">
            <a:avLst/>
          </a:prstGeom>
          <a:noFill/>
          <a:ln w="0">
            <a:noFill/>
          </a:ln>
        </p:spPr>
        <p:txBody>
          <a:bodyPr lIns="91440" tIns="45720" rIns="91440" bIns="45720" anchor="t">
            <a:noAutofit/>
          </a:bodyPr>
          <a:p>
            <a:pPr indent="0" algn="l" defTabSz="914400">
              <a:lnSpc>
                <a:spcPct val="120000"/>
              </a:lnSpc>
              <a:spcBef>
                <a:spcPts val="1001"/>
              </a:spcBef>
              <a:buNone/>
              <a:tabLst>
                <a:tab pos="0" algn="l"/>
              </a:tabLst>
            </a:pPr>
            <a:r>
              <a:rPr lang="it-IT" sz="2000" b="0" u="none" strike="noStrike">
                <a:solidFill>
                  <a:schemeClr val="lt1"/>
                </a:solidFill>
                <a:effectLst/>
                <a:uFillTx/>
                <a:latin typeface="Arial Nova Light"/>
              </a:rPr>
              <a:t>Dal 2.1.2019 scheda con </a:t>
            </a:r>
            <a:r>
              <a:rPr lang="it-IT" sz="2000" b="1" u="none" strike="noStrike">
                <a:solidFill>
                  <a:schemeClr val="lt1"/>
                </a:solidFill>
                <a:effectLst/>
                <a:uFillTx/>
                <a:latin typeface="Arial Nova Light"/>
              </a:rPr>
              <a:t>20 domande </a:t>
            </a:r>
            <a:r>
              <a:rPr lang="it-IT" sz="2000" b="0" u="none" strike="noStrike">
                <a:solidFill>
                  <a:schemeClr val="lt1"/>
                </a:solidFill>
                <a:effectLst/>
                <a:uFillTx/>
                <a:latin typeface="Arial Nova Light"/>
              </a:rPr>
              <a:t>a risposta multipla; delle tre risposte proposte, il candidato deve individuare, barrando un'apposita casella, la risposta vera.</a:t>
            </a:r>
            <a:endParaRPr lang="en-US" sz="20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20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000" b="0" u="none" strike="noStrike">
                <a:solidFill>
                  <a:schemeClr val="lt1"/>
                </a:solidFill>
                <a:effectLst/>
                <a:uFillTx/>
                <a:latin typeface="Arial Nova Light"/>
              </a:rPr>
              <a:t>Candidati DSA dal 24.4.2024  possono:</a:t>
            </a:r>
            <a:endParaRPr lang="en-US" sz="2000" b="0" u="none" strike="noStrike">
              <a:solidFill>
                <a:schemeClr val="lt1"/>
              </a:solidFill>
              <a:effectLst/>
              <a:uFillTx/>
              <a:latin typeface="Arial Nova Light"/>
            </a:endParaRPr>
          </a:p>
          <a:p>
            <a:pPr marL="285840" indent="-285840" algn="l" defTabSz="914400">
              <a:lnSpc>
                <a:spcPct val="120000"/>
              </a:lnSpc>
              <a:spcBef>
                <a:spcPts val="1001"/>
              </a:spcBef>
              <a:buClr>
                <a:srgbClr val="FFFFFF"/>
              </a:buClr>
              <a:buFont typeface="Arial"/>
              <a:buChar char="•"/>
              <a:tabLst>
                <a:tab pos="0" algn="l"/>
              </a:tabLst>
            </a:pPr>
            <a:r>
              <a:rPr lang="it-IT" sz="2000" b="0" u="none" strike="noStrike">
                <a:solidFill>
                  <a:schemeClr val="lt1"/>
                </a:solidFill>
                <a:effectLst/>
                <a:uFillTx/>
                <a:latin typeface="Arial Nova Light"/>
              </a:rPr>
              <a:t>con apposita certificazione DSA ;</a:t>
            </a:r>
            <a:endParaRPr lang="en-US" sz="2000" b="0" u="none" strike="noStrike">
              <a:solidFill>
                <a:schemeClr val="lt1"/>
              </a:solidFill>
              <a:effectLst/>
              <a:uFillTx/>
              <a:latin typeface="Arial Nova Light"/>
            </a:endParaRPr>
          </a:p>
          <a:p>
            <a:pPr marL="285840" indent="-285840" algn="l" defTabSz="914400">
              <a:lnSpc>
                <a:spcPct val="120000"/>
              </a:lnSpc>
              <a:spcBef>
                <a:spcPts val="1001"/>
              </a:spcBef>
              <a:buClr>
                <a:srgbClr val="FFFFFF"/>
              </a:buClr>
              <a:buFont typeface="Arial"/>
              <a:buChar char="•"/>
              <a:tabLst>
                <a:tab pos="0" algn="l"/>
              </a:tabLst>
            </a:pPr>
            <a:r>
              <a:rPr lang="it-IT" sz="2000" b="0" u="none" strike="noStrike">
                <a:solidFill>
                  <a:schemeClr val="lt1"/>
                </a:solidFill>
                <a:effectLst/>
                <a:uFillTx/>
                <a:latin typeface="Arial Nova Light"/>
              </a:rPr>
              <a:t>ottenere il consenso dal Direttore dell'Ufficio a sostenere la prova con:</a:t>
            </a:r>
            <a:endParaRPr lang="en-US" sz="2000" b="0" u="none" strike="noStrike">
              <a:solidFill>
                <a:schemeClr val="lt1"/>
              </a:solidFill>
              <a:effectLst/>
              <a:uFillTx/>
              <a:latin typeface="Arial Nova Light"/>
            </a:endParaRPr>
          </a:p>
          <a:p>
            <a:pPr marL="628560" lvl="1" indent="-399960" algn="l" defTabSz="914400">
              <a:lnSpc>
                <a:spcPct val="120000"/>
              </a:lnSpc>
              <a:spcBef>
                <a:spcPts val="499"/>
              </a:spcBef>
              <a:buClr>
                <a:srgbClr val="FFFFFF"/>
              </a:buClr>
              <a:buFont typeface="Arial Nova Light"/>
              <a:buAutoNum type="romanUcPeriod"/>
              <a:tabLst>
                <a:tab pos="0" algn="l"/>
              </a:tabLst>
            </a:pPr>
            <a:r>
              <a:rPr lang="it-IT" sz="2000" b="0" u="none" strike="noStrike">
                <a:solidFill>
                  <a:schemeClr val="lt1"/>
                </a:solidFill>
                <a:effectLst/>
                <a:uFillTx/>
                <a:latin typeface="Arial Nova Light"/>
              </a:rPr>
              <a:t>l'ausilio di persona, appartenente dell'UMC stesso, che legga i quesiti dei quali si compone la scheda (in sostituzione del file audio),</a:t>
            </a:r>
            <a:endParaRPr lang="en-US" sz="2000" b="0" u="none" strike="noStrike">
              <a:solidFill>
                <a:schemeClr val="lt1"/>
              </a:solidFill>
              <a:effectLst/>
              <a:uFillTx/>
              <a:latin typeface="Arial Nova Light"/>
            </a:endParaRPr>
          </a:p>
          <a:p>
            <a:pPr marL="628560" lvl="1" indent="-399960" algn="l" defTabSz="914400">
              <a:lnSpc>
                <a:spcPct val="120000"/>
              </a:lnSpc>
              <a:spcBef>
                <a:spcPts val="499"/>
              </a:spcBef>
              <a:buClr>
                <a:srgbClr val="FFFFFF"/>
              </a:buClr>
              <a:buFont typeface="Arial Nova Light"/>
              <a:buAutoNum type="romanUcPeriod"/>
              <a:tabLst>
                <a:tab pos="0" algn="l"/>
              </a:tabLst>
            </a:pPr>
            <a:r>
              <a:rPr lang="it-IT" sz="2000" b="0" u="none" strike="noStrike">
                <a:solidFill>
                  <a:schemeClr val="lt1"/>
                </a:solidFill>
                <a:effectLst/>
                <a:uFillTx/>
                <a:latin typeface="Arial Nova Light"/>
              </a:rPr>
              <a:t>maggiorazione del tempo d'esami pari a 10 minuti.</a:t>
            </a:r>
            <a:endParaRPr lang="en-US" sz="20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000" b="0" u="none" strike="noStrike">
                <a:solidFill>
                  <a:schemeClr val="lt1"/>
                </a:solidFill>
                <a:effectLst/>
                <a:uFillTx/>
                <a:latin typeface="Arial Nova Light"/>
              </a:rPr>
              <a:t> </a:t>
            </a:r>
            <a:endParaRPr lang="en-US" sz="20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DAVIDE AUFIERO </a:t>
            </a:r>
          </a:p>
        </p:txBody>
      </p:sp>
      <p:sp>
        <p:nvSpPr>
          <p:cNvPr id="5" name="PlaceHolder 4"/>
          <p:cNvSpPr>
            <a:spLocks noGrp="1"/>
          </p:cNvSpPr>
          <p:nvPr>
            <p:ph type="sldNum" idx="36"/>
          </p:nvPr>
        </p:nvSpPr>
        <p:spPr/>
        <p:txBody>
          <a:bodyPr/>
          <a:p>
            <a:fld id="{226A2240-CABE-4F4D-985B-730C31B46B1D}" type="slidenum">
              <a:t>14</a:t>
            </a:fld>
          </a:p>
        </p:txBody>
      </p:sp>
      <p:sp>
        <p:nvSpPr>
          <p:cNvPr id="6" name="PlaceHolder 5"/>
          <p:cNvSpPr>
            <a:spLocks noGrp="1"/>
          </p:cNvSpPr>
          <p:nvPr>
            <p:ph type="dt" idx="34"/>
          </p:nvPr>
        </p:nvSpPr>
        <p:spPr/>
        <p:txBody>
          <a:bodyPr/>
          <a:p>
            <a:fld id="{2EE47975-DE87-465A-8721-8685ED802611}" type="datetime1">
              <a:rPr lang="en-GB"/>
              <a:t>27/10/2026</a:t>
            </a:fld>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7"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rmAutofit/>
          </a:bodyPr>
          <a:p>
            <a:pPr indent="0" algn="l" defTabSz="914400">
              <a:lnSpc>
                <a:spcPct val="85000"/>
              </a:lnSpc>
              <a:buNone/>
            </a:pPr>
            <a:r>
              <a:rPr lang="it-IT" sz="4000" b="1" u="none" strike="noStrike">
                <a:solidFill>
                  <a:srgbClr val="FFFF00"/>
                </a:solidFill>
                <a:effectLst/>
                <a:uFillTx/>
                <a:latin typeface="Arial Nova Light"/>
              </a:rPr>
              <a:t>ISCRIZIONE AL RUOLO </a:t>
            </a:r>
            <a:endParaRPr lang="en-US" sz="4000" b="0" u="none" strike="noStrike">
              <a:solidFill>
                <a:schemeClr val="lt1"/>
              </a:solidFill>
              <a:effectLst/>
              <a:uFillTx/>
              <a:latin typeface="Arial Nova Light"/>
            </a:endParaRPr>
          </a:p>
        </p:txBody>
      </p:sp>
      <p:sp>
        <p:nvSpPr>
          <p:cNvPr id="268" name="PlaceHolder 2"/>
          <p:cNvSpPr>
            <a:spLocks noGrp="1"/>
          </p:cNvSpPr>
          <p:nvPr>
            <p:ph/>
          </p:nvPr>
        </p:nvSpPr>
        <p:spPr>
          <a:xfrm>
            <a:off x="200520" y="1600200"/>
            <a:ext cx="11402280" cy="5050440"/>
          </a:xfrm>
          <a:prstGeom prst="rect">
            <a:avLst/>
          </a:prstGeom>
          <a:noFill/>
          <a:ln w="0">
            <a:noFill/>
          </a:ln>
        </p:spPr>
        <p:txBody>
          <a:bodyPr lIns="91440" tIns="45720" rIns="91440" bIns="45720" anchor="t">
            <a:noAutofit/>
          </a:bodyPr>
          <a:p>
            <a:pPr indent="0" algn="l" defTabSz="914400">
              <a:lnSpc>
                <a:spcPct val="120000"/>
              </a:lnSpc>
              <a:spcBef>
                <a:spcPts val="1001"/>
              </a:spcBef>
              <a:buNone/>
              <a:tabLst>
                <a:tab pos="0" algn="l"/>
              </a:tabLst>
            </a:pPr>
            <a:r>
              <a:rPr lang="it-IT" sz="3200" b="0" u="none" strike="noStrike">
                <a:solidFill>
                  <a:schemeClr val="lt1"/>
                </a:solidFill>
                <a:effectLst/>
                <a:uFillTx/>
                <a:latin typeface="Arial Nova Light"/>
              </a:rPr>
              <a:t>Presso la Camera di commercio, è istituito il Ruolo dei conducenti per autoservizi pubblici non di linea, per potersi</a:t>
            </a:r>
            <a:endParaRPr lang="en-US" sz="32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3200" b="0" u="none" strike="noStrike">
                <a:solidFill>
                  <a:schemeClr val="lt1"/>
                </a:solidFill>
                <a:effectLst/>
                <a:uFillTx/>
                <a:latin typeface="Arial Nova Light"/>
              </a:rPr>
              <a:t>iscrivere è necessario superare ulteriore esame.</a:t>
            </a:r>
            <a:endParaRPr lang="en-US" sz="32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3200" b="0" u="none" strike="noStrike">
                <a:solidFill>
                  <a:schemeClr val="lt1"/>
                </a:solidFill>
                <a:effectLst/>
                <a:uFillTx/>
                <a:latin typeface="Arial Nova Light"/>
              </a:rPr>
              <a:t>Per poter ottenere la licenza o autorizzazione è necessario essere iscritti al ruolo. Per potere lavorare come dipendenti è necessaria iscrizione al ruolo.</a:t>
            </a:r>
            <a:endParaRPr lang="en-US" sz="32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DAVIDE AUFIERO</a:t>
            </a:r>
          </a:p>
        </p:txBody>
      </p:sp>
      <p:sp>
        <p:nvSpPr>
          <p:cNvPr id="5" name="PlaceHolder 4"/>
          <p:cNvSpPr>
            <a:spLocks noGrp="1"/>
          </p:cNvSpPr>
          <p:nvPr>
            <p:ph type="sldNum" idx="36"/>
          </p:nvPr>
        </p:nvSpPr>
        <p:spPr/>
        <p:txBody>
          <a:bodyPr/>
          <a:p>
            <a:fld id="{EFC9A52E-7277-49BC-81A9-41589E6DFB45}" type="slidenum">
              <a:t>15</a:t>
            </a:fld>
          </a:p>
        </p:txBody>
      </p:sp>
      <p:sp>
        <p:nvSpPr>
          <p:cNvPr id="6" name="PlaceHolder 5"/>
          <p:cNvSpPr>
            <a:spLocks noGrp="1"/>
          </p:cNvSpPr>
          <p:nvPr>
            <p:ph type="dt" idx="34"/>
          </p:nvPr>
        </p:nvSpPr>
        <p:spPr/>
        <p:txBody>
          <a:bodyPr/>
          <a:p>
            <a:fld id="{CB632C32-A12D-49F0-A07E-2610F7A66C75}" type="datetime1">
              <a:rPr lang="en-GB"/>
              <a:t>27/10/2026</a:t>
            </a:fld>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9" name="PlaceHolder 1"/>
          <p:cNvSpPr>
            <a:spLocks noGrp="1"/>
          </p:cNvSpPr>
          <p:nvPr>
            <p:ph type="title"/>
          </p:nvPr>
        </p:nvSpPr>
        <p:spPr>
          <a:xfrm>
            <a:off x="200520" y="541440"/>
            <a:ext cx="9829800" cy="731160"/>
          </a:xfrm>
          <a:prstGeom prst="rect">
            <a:avLst/>
          </a:prstGeom>
          <a:noFill/>
          <a:ln w="0">
            <a:noFill/>
          </a:ln>
        </p:spPr>
        <p:txBody>
          <a:bodyPr lIns="91440" tIns="45720" rIns="91440" bIns="45720" anchor="b">
            <a:normAutofit/>
          </a:bodyPr>
          <a:p>
            <a:pPr indent="0" algn="l" defTabSz="914400">
              <a:lnSpc>
                <a:spcPct val="85000"/>
              </a:lnSpc>
              <a:buNone/>
            </a:pPr>
            <a:r>
              <a:rPr lang="it-IT" sz="4000" b="1" u="none" strike="noStrike">
                <a:solidFill>
                  <a:srgbClr val="FFFF00"/>
                </a:solidFill>
                <a:effectLst/>
                <a:uFillTx/>
                <a:latin typeface="Arial Nova Light"/>
              </a:rPr>
              <a:t>LICENZA O AUTORIZZAZIONE</a:t>
            </a:r>
            <a:endParaRPr lang="en-US" sz="4000" b="0" u="none" strike="noStrike">
              <a:solidFill>
                <a:schemeClr val="lt1"/>
              </a:solidFill>
              <a:effectLst/>
              <a:uFillTx/>
              <a:latin typeface="Arial Nova Light"/>
            </a:endParaRPr>
          </a:p>
        </p:txBody>
      </p:sp>
      <p:sp>
        <p:nvSpPr>
          <p:cNvPr id="270" name="PlaceHolder 2"/>
          <p:cNvSpPr>
            <a:spLocks noGrp="1"/>
          </p:cNvSpPr>
          <p:nvPr>
            <p:ph/>
          </p:nvPr>
        </p:nvSpPr>
        <p:spPr>
          <a:xfrm>
            <a:off x="200520" y="1453680"/>
            <a:ext cx="11402280" cy="4388760"/>
          </a:xfrm>
          <a:prstGeom prst="rect">
            <a:avLst/>
          </a:prstGeom>
          <a:noFill/>
          <a:ln w="0">
            <a:noFill/>
          </a:ln>
        </p:spPr>
        <p:txBody>
          <a:bodyPr lIns="91440" tIns="45720" rIns="91440" bIns="45720" anchor="t">
            <a:noAutofit/>
          </a:bodyPr>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LICENZA : SERVIZIO TAXI </a:t>
            </a:r>
            <a:endParaRPr lang="en-US" sz="2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AUTORIZZAZIONE : SERVIZIO NCC</a:t>
            </a:r>
            <a:endParaRPr lang="en-US" sz="2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2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PER POTER ESERCITARE IL MESTIERE BISOGNA POSSEDERE LA LICENZA O L’AUTORIZZAZIONE, TALI TITOLI VENGONO RILASCIATI DAL COMUNE.</a:t>
            </a:r>
            <a:endParaRPr lang="en-US" sz="2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PER POTER OTTENERE LA LICENZA O L’AUTORIZZAZIONE BISOGNA ESSERE ISCRITTI AL RUOLO E QUINDI AVERE IL CAP B- CAP A ED AVERE SUPERATO L’ESAME IN PROVINCIA</a:t>
            </a:r>
            <a:endParaRPr lang="en-US" sz="28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DAVIDE AUFIERO </a:t>
            </a:r>
          </a:p>
        </p:txBody>
      </p:sp>
      <p:sp>
        <p:nvSpPr>
          <p:cNvPr id="5" name="PlaceHolder 4"/>
          <p:cNvSpPr>
            <a:spLocks noGrp="1"/>
          </p:cNvSpPr>
          <p:nvPr>
            <p:ph type="sldNum" idx="36"/>
          </p:nvPr>
        </p:nvSpPr>
        <p:spPr/>
        <p:txBody>
          <a:bodyPr/>
          <a:p>
            <a:fld id="{C99B2A11-BAB6-45C4-A8C3-774334198172}" type="slidenum">
              <a:t>16</a:t>
            </a:fld>
          </a:p>
        </p:txBody>
      </p:sp>
      <p:sp>
        <p:nvSpPr>
          <p:cNvPr id="6" name="PlaceHolder 5"/>
          <p:cNvSpPr>
            <a:spLocks noGrp="1"/>
          </p:cNvSpPr>
          <p:nvPr>
            <p:ph type="dt" idx="34"/>
          </p:nvPr>
        </p:nvSpPr>
        <p:spPr/>
        <p:txBody>
          <a:bodyPr/>
          <a:p>
            <a:fld id="{D5C61091-34A9-43E1-B9EE-0581B0D4FD57}" type="datetime1">
              <a:rPr lang="en-GB"/>
              <a:t>27/10/2026</a:t>
            </a:fld>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1"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rmAutofit/>
          </a:bodyPr>
          <a:p>
            <a:pPr indent="0" algn="l" defTabSz="914400">
              <a:lnSpc>
                <a:spcPct val="85000"/>
              </a:lnSpc>
              <a:buNone/>
            </a:pPr>
            <a:r>
              <a:rPr lang="it-IT" sz="4400" b="1" u="none" strike="noStrike">
                <a:solidFill>
                  <a:srgbClr val="FFFF00"/>
                </a:solidFill>
                <a:effectLst/>
                <a:uFillTx/>
                <a:latin typeface="Arial Nova Light"/>
              </a:rPr>
              <a:t>TRASFERIMENTO DEI TITOLI</a:t>
            </a:r>
            <a:endParaRPr lang="en-US" sz="4400" b="0" u="none" strike="noStrike">
              <a:solidFill>
                <a:schemeClr val="lt1"/>
              </a:solidFill>
              <a:effectLst/>
              <a:uFillTx/>
              <a:latin typeface="Arial Nova Light"/>
            </a:endParaRPr>
          </a:p>
        </p:txBody>
      </p:sp>
      <p:sp>
        <p:nvSpPr>
          <p:cNvPr id="272" name="PlaceHolder 2"/>
          <p:cNvSpPr>
            <a:spLocks noGrp="1"/>
          </p:cNvSpPr>
          <p:nvPr>
            <p:ph/>
          </p:nvPr>
        </p:nvSpPr>
        <p:spPr>
          <a:xfrm>
            <a:off x="301680" y="2011680"/>
            <a:ext cx="11402280" cy="4388760"/>
          </a:xfrm>
          <a:prstGeom prst="rect">
            <a:avLst/>
          </a:prstGeom>
          <a:noFill/>
          <a:ln w="0">
            <a:noFill/>
          </a:ln>
        </p:spPr>
        <p:txBody>
          <a:bodyPr lIns="91440" tIns="45720" rIns="91440" bIns="45720" anchor="t">
            <a:normAutofit/>
          </a:bodyPr>
          <a:p>
            <a:pPr indent="0" algn="l" defTabSz="914400">
              <a:lnSpc>
                <a:spcPct val="120000"/>
              </a:lnSpc>
              <a:spcBef>
                <a:spcPts val="1001"/>
              </a:spcBef>
              <a:buNone/>
              <a:tabLst>
                <a:tab pos="0" algn="l"/>
              </a:tabLst>
            </a:pPr>
            <a:r>
              <a:rPr lang="it-IT" sz="3200" b="0" u="none" strike="noStrike">
                <a:solidFill>
                  <a:schemeClr val="lt1"/>
                </a:solidFill>
                <a:effectLst/>
                <a:uFillTx/>
                <a:latin typeface="Arial Nova Light"/>
              </a:rPr>
              <a:t>il titolare deve rispettare almeno uno dei seguenti requisiti :</a:t>
            </a:r>
            <a:endParaRPr lang="en-US" sz="3200" b="0" u="none" strike="noStrike">
              <a:solidFill>
                <a:schemeClr val="lt1"/>
              </a:solidFill>
              <a:effectLst/>
              <a:uFillTx/>
              <a:latin typeface="Arial Nova Light"/>
            </a:endParaRPr>
          </a:p>
          <a:p>
            <a:pPr marL="457200" indent="-457200" algn="l" defTabSz="914400">
              <a:lnSpc>
                <a:spcPct val="120000"/>
              </a:lnSpc>
              <a:spcBef>
                <a:spcPts val="1001"/>
              </a:spcBef>
              <a:buClr>
                <a:srgbClr val="FFFFFF"/>
              </a:buClr>
              <a:buFont typeface="Arial"/>
              <a:buChar char="•"/>
              <a:tabLst>
                <a:tab pos="0" algn="l"/>
              </a:tabLst>
            </a:pPr>
            <a:r>
              <a:rPr lang="it-IT" sz="3200" b="0" u="none" strike="noStrike">
                <a:solidFill>
                  <a:schemeClr val="lt1"/>
                </a:solidFill>
                <a:effectLst/>
                <a:uFillTx/>
                <a:latin typeface="Arial Nova Light"/>
              </a:rPr>
              <a:t>essere l'intestatario della licenza da almeno 5 anni;</a:t>
            </a:r>
            <a:endParaRPr lang="en-US" sz="3200" b="0" u="none" strike="noStrike">
              <a:solidFill>
                <a:schemeClr val="lt1"/>
              </a:solidFill>
              <a:effectLst/>
              <a:uFillTx/>
              <a:latin typeface="Arial Nova Light"/>
            </a:endParaRPr>
          </a:p>
          <a:p>
            <a:pPr marL="457200" indent="-457200" algn="l" defTabSz="914400">
              <a:lnSpc>
                <a:spcPct val="120000"/>
              </a:lnSpc>
              <a:spcBef>
                <a:spcPts val="1001"/>
              </a:spcBef>
              <a:buClr>
                <a:srgbClr val="FFFFFF"/>
              </a:buClr>
              <a:buFont typeface="Arial"/>
              <a:buChar char="•"/>
              <a:tabLst>
                <a:tab pos="0" algn="l"/>
              </a:tabLst>
            </a:pPr>
            <a:r>
              <a:rPr lang="it-IT" sz="3200" b="0" u="none" strike="noStrike">
                <a:solidFill>
                  <a:schemeClr val="lt1"/>
                </a:solidFill>
                <a:effectLst/>
                <a:uFillTx/>
                <a:latin typeface="Arial Nova Light"/>
              </a:rPr>
              <a:t>aver raggiunto il sessantesimo anno d'età;</a:t>
            </a:r>
            <a:endParaRPr lang="en-US" sz="3200" b="0" u="none" strike="noStrike">
              <a:solidFill>
                <a:schemeClr val="lt1"/>
              </a:solidFill>
              <a:effectLst/>
              <a:uFillTx/>
              <a:latin typeface="Arial Nova Light"/>
            </a:endParaRPr>
          </a:p>
          <a:p>
            <a:pPr marL="457200" indent="-457200" algn="l" defTabSz="914400">
              <a:lnSpc>
                <a:spcPct val="120000"/>
              </a:lnSpc>
              <a:spcBef>
                <a:spcPts val="1001"/>
              </a:spcBef>
              <a:buClr>
                <a:srgbClr val="FFFFFF"/>
              </a:buClr>
              <a:buFont typeface="Arial"/>
              <a:buChar char="•"/>
              <a:tabLst>
                <a:tab pos="0" algn="l"/>
              </a:tabLst>
            </a:pPr>
            <a:r>
              <a:rPr lang="it-IT" sz="3200" b="0" u="none" strike="noStrike">
                <a:solidFill>
                  <a:schemeClr val="lt1"/>
                </a:solidFill>
                <a:effectLst/>
                <a:uFillTx/>
                <a:latin typeface="Arial Nova Light"/>
              </a:rPr>
              <a:t>essere divenuto inabile al servizio in via permanente.</a:t>
            </a:r>
            <a:endParaRPr lang="en-US" sz="32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0B1A8F32-317F-4A95-AB38-AF622F47561A}" type="slidenum">
              <a:t>17</a:t>
            </a:fld>
          </a:p>
        </p:txBody>
      </p:sp>
      <p:sp>
        <p:nvSpPr>
          <p:cNvPr id="6" name="PlaceHolder 5"/>
          <p:cNvSpPr>
            <a:spLocks noGrp="1"/>
          </p:cNvSpPr>
          <p:nvPr>
            <p:ph type="dt" idx="34"/>
          </p:nvPr>
        </p:nvSpPr>
        <p:spPr/>
        <p:txBody>
          <a:bodyPr/>
          <a:p>
            <a:fld id="{B4CB48F4-334E-4F6C-B6FF-27E799555AC8}" type="datetime1">
              <a:rPr lang="en-GB"/>
              <a:t>27/10/2026</a:t>
            </a:fld>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3" name="PlaceHolder 1"/>
          <p:cNvSpPr>
            <a:spLocks noGrp="1"/>
          </p:cNvSpPr>
          <p:nvPr>
            <p:ph/>
          </p:nvPr>
        </p:nvSpPr>
        <p:spPr>
          <a:xfrm>
            <a:off x="301680" y="2011680"/>
            <a:ext cx="11402280" cy="4388760"/>
          </a:xfrm>
          <a:prstGeom prst="rect">
            <a:avLst/>
          </a:prstGeom>
          <a:noFill/>
          <a:ln w="0">
            <a:noFill/>
          </a:ln>
        </p:spPr>
        <p:txBody>
          <a:bodyPr lIns="91440" tIns="45720" rIns="91440" bIns="45720" anchor="t">
            <a:normAutofit lnSpcReduction="9999"/>
          </a:bodyPr>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l titolare che abbia trasferito il titolo amministrativo (licenza o autorizzazione) non può ottenerne uno nuovo, né per concorso né per trasferimento, se non dopo che siano trascorsi almeno 5 anni dal trasferimento del primo.</a:t>
            </a:r>
            <a:endParaRPr lang="en-US" sz="2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In caso di morte del titolare del titolo amministrativo, il titolo stesso può essere trasferito a un erede appartenente al nucleo familiare in possesso dei requisiti prescritti o, entro 2 anni, ad altro soggetto designato dagli eredi.</a:t>
            </a:r>
            <a:endParaRPr lang="en-US" sz="2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Gli eredi, se minori, possono essere sostituiti alla guida fino al raggiungimento della maggiore età.</a:t>
            </a:r>
            <a:endParaRPr lang="en-US" sz="2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2800" b="0" u="none" strike="noStrike">
              <a:solidFill>
                <a:schemeClr val="lt1"/>
              </a:solidFill>
              <a:effectLst/>
              <a:uFillTx/>
              <a:latin typeface="Arial Nova Light"/>
            </a:endParaRPr>
          </a:p>
        </p:txBody>
      </p:sp>
      <p:sp>
        <p:nvSpPr>
          <p:cNvPr id="274" name="PlaceHolder 2"/>
          <p:cNvSpPr>
            <a:spLocks noGrp="1"/>
          </p:cNvSpPr>
          <p:nvPr>
            <p:ph type="title"/>
          </p:nvPr>
        </p:nvSpPr>
        <p:spPr>
          <a:xfrm>
            <a:off x="301680" y="722160"/>
            <a:ext cx="9829800" cy="731160"/>
          </a:xfrm>
          <a:prstGeom prst="rect">
            <a:avLst/>
          </a:prstGeom>
          <a:noFill/>
          <a:ln w="0">
            <a:noFill/>
          </a:ln>
        </p:spPr>
        <p:txBody>
          <a:bodyPr lIns="91440" tIns="45720" rIns="91440" bIns="45720" anchor="b">
            <a:normAutofit/>
          </a:bodyPr>
          <a:p>
            <a:pPr indent="0" algn="l" defTabSz="914400">
              <a:lnSpc>
                <a:spcPct val="85000"/>
              </a:lnSpc>
              <a:buNone/>
            </a:pPr>
            <a:r>
              <a:rPr lang="it-IT" sz="4400" b="1" u="none" strike="noStrike">
                <a:solidFill>
                  <a:srgbClr val="FFFF00"/>
                </a:solidFill>
                <a:effectLst/>
                <a:uFillTx/>
                <a:latin typeface="Arial Nova Light"/>
              </a:rPr>
              <a:t>TRASFERIMENTO DEI TITOLI</a:t>
            </a:r>
            <a:endParaRPr lang="en-US" sz="44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DAVIDE AUFIERO</a:t>
            </a:r>
          </a:p>
        </p:txBody>
      </p:sp>
      <p:sp>
        <p:nvSpPr>
          <p:cNvPr id="5" name="PlaceHolder 4"/>
          <p:cNvSpPr>
            <a:spLocks noGrp="1"/>
          </p:cNvSpPr>
          <p:nvPr>
            <p:ph type="sldNum" idx="36"/>
          </p:nvPr>
        </p:nvSpPr>
        <p:spPr/>
        <p:txBody>
          <a:bodyPr/>
          <a:p>
            <a:fld id="{CFC80CB3-534C-4D5F-BA65-0D9E92DCA20E}" type="slidenum">
              <a:t>18</a:t>
            </a:fld>
          </a:p>
        </p:txBody>
      </p:sp>
      <p:sp>
        <p:nvSpPr>
          <p:cNvPr id="6" name="PlaceHolder 5"/>
          <p:cNvSpPr>
            <a:spLocks noGrp="1"/>
          </p:cNvSpPr>
          <p:nvPr>
            <p:ph type="dt" idx="34"/>
          </p:nvPr>
        </p:nvSpPr>
        <p:spPr/>
        <p:txBody>
          <a:bodyPr/>
          <a:p>
            <a:fld id="{E445DAD7-FF60-474D-BC6A-F9DFEB8A06EE}" type="datetime1">
              <a:rPr lang="en-GB"/>
              <a:t>27/10/2026</a:t>
            </a:fld>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5"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6000" b="1" u="none" strike="noStrike">
                <a:solidFill>
                  <a:srgbClr val="FFFF00"/>
                </a:solidFill>
                <a:effectLst/>
                <a:uFillTx/>
                <a:latin typeface="Arial Nova Light"/>
              </a:rPr>
              <a:t>CUMULO DEI TITOLI </a:t>
            </a:r>
            <a:endParaRPr lang="en-US" sz="6000" b="0" u="none" strike="noStrike">
              <a:solidFill>
                <a:schemeClr val="lt1"/>
              </a:solidFill>
              <a:effectLst/>
              <a:uFillTx/>
              <a:latin typeface="Arial Nova Light"/>
            </a:endParaRPr>
          </a:p>
        </p:txBody>
      </p:sp>
      <p:sp>
        <p:nvSpPr>
          <p:cNvPr id="276" name="PlaceHolder 2"/>
          <p:cNvSpPr>
            <a:spLocks noGrp="1"/>
          </p:cNvSpPr>
          <p:nvPr>
            <p:ph/>
          </p:nvPr>
        </p:nvSpPr>
        <p:spPr>
          <a:xfrm>
            <a:off x="301680" y="2011680"/>
            <a:ext cx="11402280" cy="4388760"/>
          </a:xfrm>
          <a:prstGeom prst="rect">
            <a:avLst/>
          </a:prstGeom>
          <a:noFill/>
          <a:ln w="0">
            <a:noFill/>
          </a:ln>
        </p:spPr>
        <p:txBody>
          <a:bodyPr lIns="91440" tIns="45720" rIns="91440" bIns="45720" anchor="t">
            <a:normAutofit/>
          </a:bodyPr>
          <a:p>
            <a:pPr indent="0" algn="l" defTabSz="914400">
              <a:lnSpc>
                <a:spcPct val="120000"/>
              </a:lnSpc>
              <a:spcBef>
                <a:spcPts val="1001"/>
              </a:spcBef>
              <a:buNone/>
              <a:tabLst>
                <a:tab pos="0" algn="l"/>
              </a:tabLst>
            </a:pPr>
            <a:r>
              <a:rPr lang="it-IT" sz="4000" b="0" u="none" strike="noStrike">
                <a:solidFill>
                  <a:schemeClr val="lt1"/>
                </a:solidFill>
                <a:effectLst/>
                <a:uFillTx/>
                <a:latin typeface="Arial Nova Light"/>
              </a:rPr>
              <a:t>NON E’ AMMESSO IL CUMULO DI PIU’ LICENZE TAXI (ECCETTO TAXI CASO NATANTE)</a:t>
            </a:r>
            <a:endParaRPr lang="en-US" sz="40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4000" b="0" u="none" strike="noStrike">
                <a:solidFill>
                  <a:schemeClr val="lt1"/>
                </a:solidFill>
                <a:effectLst/>
                <a:uFillTx/>
                <a:latin typeface="Arial Nova Light"/>
              </a:rPr>
              <a:t>NON E’ AMMESSO IL CUMULO DI AUTORIZZAZIONI NCC</a:t>
            </a:r>
            <a:endParaRPr lang="en-US" sz="40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DAVIDE AUFIERO </a:t>
            </a:r>
          </a:p>
        </p:txBody>
      </p:sp>
      <p:sp>
        <p:nvSpPr>
          <p:cNvPr id="5" name="PlaceHolder 4"/>
          <p:cNvSpPr>
            <a:spLocks noGrp="1"/>
          </p:cNvSpPr>
          <p:nvPr>
            <p:ph type="sldNum" idx="36"/>
          </p:nvPr>
        </p:nvSpPr>
        <p:spPr/>
        <p:txBody>
          <a:bodyPr/>
          <a:p>
            <a:fld id="{B5818139-08F0-48E7-9F80-6337F31333F2}" type="slidenum">
              <a:t>19</a:t>
            </a:fld>
          </a:p>
        </p:txBody>
      </p:sp>
      <p:sp>
        <p:nvSpPr>
          <p:cNvPr id="6" name="PlaceHolder 5"/>
          <p:cNvSpPr>
            <a:spLocks noGrp="1"/>
          </p:cNvSpPr>
          <p:nvPr>
            <p:ph type="dt" idx="34"/>
          </p:nvPr>
        </p:nvSpPr>
        <p:spPr/>
        <p:txBody>
          <a:bodyPr/>
          <a:p>
            <a:fld id="{907A827D-60F8-48E6-BD6B-9A9BE17C709C}" type="datetime1">
              <a:rPr lang="en-GB"/>
              <a:t>27/10/2026</a:t>
            </a:fld>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7"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5400" b="1" u="none" strike="noStrike">
                <a:solidFill>
                  <a:srgbClr val="FFFF00"/>
                </a:solidFill>
                <a:effectLst/>
                <a:uFillTx/>
                <a:latin typeface="Arial Nova Light"/>
              </a:rPr>
              <a:t>PUNTI CAP</a:t>
            </a:r>
            <a:endParaRPr lang="en-US" sz="5400" b="0" u="none" strike="noStrike">
              <a:solidFill>
                <a:schemeClr val="lt1"/>
              </a:solidFill>
              <a:effectLst/>
              <a:uFillTx/>
              <a:latin typeface="Arial Nova Light"/>
            </a:endParaRPr>
          </a:p>
        </p:txBody>
      </p:sp>
      <p:sp>
        <p:nvSpPr>
          <p:cNvPr id="278" name="PlaceHolder 2"/>
          <p:cNvSpPr>
            <a:spLocks noGrp="1"/>
          </p:cNvSpPr>
          <p:nvPr>
            <p:ph/>
          </p:nvPr>
        </p:nvSpPr>
        <p:spPr>
          <a:xfrm>
            <a:off x="301680" y="2011680"/>
            <a:ext cx="11402280" cy="4388760"/>
          </a:xfrm>
          <a:prstGeom prst="rect">
            <a:avLst/>
          </a:prstGeom>
          <a:noFill/>
          <a:ln w="0">
            <a:noFill/>
          </a:ln>
        </p:spPr>
        <p:txBody>
          <a:bodyPr lIns="91440" tIns="45720" rIns="91440" bIns="45720" anchor="t">
            <a:normAutofit/>
          </a:bodyPr>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Come con la patente di guida, viene assegnato un punteggio pari a 20, le infrazioni commesse alla guida del mezzo durante il lavoro – nel caso prevedessero sottrazioni punti – prevedono decurtazione sul CAP.</a:t>
            </a:r>
            <a:endParaRPr lang="en-US" sz="2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Anche con il CAP esiste la revisione e la revoca.</a:t>
            </a:r>
            <a:endParaRPr lang="en-US" sz="2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Esistono corsi di recupero punti (9 punti)</a:t>
            </a:r>
            <a:endParaRPr lang="en-US" sz="28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DAVIDE AUFIERO </a:t>
            </a:r>
          </a:p>
        </p:txBody>
      </p:sp>
      <p:sp>
        <p:nvSpPr>
          <p:cNvPr id="5" name="PlaceHolder 4"/>
          <p:cNvSpPr>
            <a:spLocks noGrp="1"/>
          </p:cNvSpPr>
          <p:nvPr>
            <p:ph type="sldNum" idx="36"/>
          </p:nvPr>
        </p:nvSpPr>
        <p:spPr/>
        <p:txBody>
          <a:bodyPr/>
          <a:p>
            <a:fld id="{6F344C66-7118-4FC7-9A94-C48750BA6DF1}" type="slidenum">
              <a:t>20</a:t>
            </a:fld>
          </a:p>
        </p:txBody>
      </p:sp>
      <p:sp>
        <p:nvSpPr>
          <p:cNvPr id="6" name="PlaceHolder 5"/>
          <p:cNvSpPr>
            <a:spLocks noGrp="1"/>
          </p:cNvSpPr>
          <p:nvPr>
            <p:ph type="dt" idx="34"/>
          </p:nvPr>
        </p:nvSpPr>
        <p:spPr/>
        <p:txBody>
          <a:bodyPr/>
          <a:p>
            <a:fld id="{7AD2837E-BE20-481D-8FBF-A53E17FBF296}" type="datetime1">
              <a:rPr lang="en-GB"/>
              <a:t>27/10/2026</a:t>
            </a:fld>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9"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6000" b="1" u="none" strike="noStrike">
                <a:solidFill>
                  <a:srgbClr val="FFFF00"/>
                </a:solidFill>
                <a:effectLst/>
                <a:uFillTx/>
                <a:latin typeface="Arial Nova Light"/>
              </a:rPr>
              <a:t>TARIFFE</a:t>
            </a:r>
            <a:endParaRPr lang="en-US" sz="6000" b="0" u="none" strike="noStrike">
              <a:solidFill>
                <a:schemeClr val="lt1"/>
              </a:solidFill>
              <a:effectLst/>
              <a:uFillTx/>
              <a:latin typeface="Arial Nova Light"/>
            </a:endParaRPr>
          </a:p>
        </p:txBody>
      </p:sp>
      <p:sp>
        <p:nvSpPr>
          <p:cNvPr id="280" name="PlaceHolder 2"/>
          <p:cNvSpPr>
            <a:spLocks noGrp="1"/>
          </p:cNvSpPr>
          <p:nvPr>
            <p:ph/>
          </p:nvPr>
        </p:nvSpPr>
        <p:spPr>
          <a:xfrm>
            <a:off x="301680" y="2011680"/>
            <a:ext cx="11402280" cy="4388760"/>
          </a:xfrm>
          <a:prstGeom prst="rect">
            <a:avLst/>
          </a:prstGeom>
          <a:noFill/>
          <a:ln w="0">
            <a:noFill/>
          </a:ln>
        </p:spPr>
        <p:txBody>
          <a:bodyPr lIns="91440" tIns="45720" rIns="91440" bIns="45720" anchor="t">
            <a:normAutofit/>
          </a:bodyPr>
          <a:p>
            <a:pPr indent="0" algn="l" defTabSz="914400">
              <a:lnSpc>
                <a:spcPct val="120000"/>
              </a:lnSpc>
              <a:spcBef>
                <a:spcPts val="1001"/>
              </a:spcBef>
              <a:buNone/>
              <a:tabLst>
                <a:tab pos="0" algn="l"/>
              </a:tabLst>
            </a:pPr>
            <a:r>
              <a:rPr lang="it-IT" sz="4400" b="0" u="none" strike="noStrike">
                <a:solidFill>
                  <a:schemeClr val="lt1"/>
                </a:solidFill>
                <a:effectLst/>
                <a:uFillTx/>
                <a:latin typeface="Arial Nova Light"/>
              </a:rPr>
              <a:t>TAXI</a:t>
            </a:r>
            <a:endParaRPr lang="en-US" sz="4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4400" b="0" u="none" strike="noStrike">
                <a:solidFill>
                  <a:schemeClr val="lt1"/>
                </a:solidFill>
                <a:effectLst/>
                <a:uFillTx/>
                <a:latin typeface="Arial Nova Light"/>
              </a:rPr>
              <a:t>Vengono stabiliti annualmente dal comune, i criteri di calcolo sono </a:t>
            </a:r>
            <a:endParaRPr lang="en-US" sz="4400" b="0" u="none" strike="noStrike">
              <a:solidFill>
                <a:schemeClr val="lt1"/>
              </a:solidFill>
              <a:effectLst/>
              <a:uFillTx/>
              <a:latin typeface="Arial Nova Light"/>
            </a:endParaRPr>
          </a:p>
          <a:p>
            <a:pPr marL="571680" indent="-571680" algn="l" defTabSz="914400">
              <a:lnSpc>
                <a:spcPct val="120000"/>
              </a:lnSpc>
              <a:spcBef>
                <a:spcPts val="1001"/>
              </a:spcBef>
              <a:buClr>
                <a:srgbClr val="FFFFFF"/>
              </a:buClr>
              <a:buFont typeface="Arial"/>
              <a:buChar char="•"/>
              <a:tabLst>
                <a:tab pos="0" algn="l"/>
              </a:tabLst>
            </a:pPr>
            <a:r>
              <a:rPr lang="it-IT" sz="4400" b="0" u="none" strike="noStrike">
                <a:solidFill>
                  <a:schemeClr val="lt1"/>
                </a:solidFill>
                <a:effectLst/>
                <a:uFillTx/>
                <a:latin typeface="Arial Nova Light"/>
              </a:rPr>
              <a:t>Multipla : per servizio urbano, in funzione del tempo e della distanza</a:t>
            </a:r>
            <a:endParaRPr lang="en-US" sz="44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DAVIDE AUFIERO </a:t>
            </a:r>
          </a:p>
        </p:txBody>
      </p:sp>
      <p:sp>
        <p:nvSpPr>
          <p:cNvPr id="5" name="PlaceHolder 4"/>
          <p:cNvSpPr>
            <a:spLocks noGrp="1"/>
          </p:cNvSpPr>
          <p:nvPr>
            <p:ph type="sldNum" idx="36"/>
          </p:nvPr>
        </p:nvSpPr>
        <p:spPr/>
        <p:txBody>
          <a:bodyPr/>
          <a:p>
            <a:fld id="{1ED36BD8-B64B-493F-84E5-D8FBA9061B79}" type="slidenum">
              <a:t>21</a:t>
            </a:fld>
          </a:p>
        </p:txBody>
      </p:sp>
      <p:sp>
        <p:nvSpPr>
          <p:cNvPr id="6" name="PlaceHolder 5"/>
          <p:cNvSpPr>
            <a:spLocks noGrp="1"/>
          </p:cNvSpPr>
          <p:nvPr>
            <p:ph type="dt" idx="34"/>
          </p:nvPr>
        </p:nvSpPr>
        <p:spPr/>
        <p:txBody>
          <a:bodyPr/>
          <a:p>
            <a:fld id="{C900A5C1-DE5A-4FD6-8D73-0E0A3243631D}" type="datetime1">
              <a:rPr lang="en-GB"/>
              <a:t>27/10/2026</a:t>
            </a:fld>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1"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6000" b="1" u="none" strike="noStrike">
                <a:solidFill>
                  <a:srgbClr val="FFFF00"/>
                </a:solidFill>
                <a:effectLst/>
                <a:uFillTx/>
                <a:latin typeface="Arial Nova Light"/>
              </a:rPr>
              <a:t>TARIFFE</a:t>
            </a:r>
            <a:endParaRPr lang="en-US" sz="6000" b="0" u="none" strike="noStrike">
              <a:solidFill>
                <a:schemeClr val="lt1"/>
              </a:solidFill>
              <a:effectLst/>
              <a:uFillTx/>
              <a:latin typeface="Arial Nova Light"/>
            </a:endParaRPr>
          </a:p>
        </p:txBody>
      </p:sp>
      <p:sp>
        <p:nvSpPr>
          <p:cNvPr id="282" name="PlaceHolder 2"/>
          <p:cNvSpPr>
            <a:spLocks noGrp="1"/>
          </p:cNvSpPr>
          <p:nvPr>
            <p:ph/>
          </p:nvPr>
        </p:nvSpPr>
        <p:spPr>
          <a:xfrm>
            <a:off x="301680" y="2011680"/>
            <a:ext cx="11402280" cy="4388760"/>
          </a:xfrm>
          <a:prstGeom prst="rect">
            <a:avLst/>
          </a:prstGeom>
          <a:noFill/>
          <a:ln w="0">
            <a:noFill/>
          </a:ln>
        </p:spPr>
        <p:txBody>
          <a:bodyPr lIns="91440" tIns="45720" rIns="91440" bIns="45720" anchor="t">
            <a:normAutofit fontScale="85000" lnSpcReduction="19999"/>
          </a:bodyPr>
          <a:p>
            <a:pPr marL="571680" indent="-571680" algn="l" defTabSz="914400">
              <a:lnSpc>
                <a:spcPct val="120000"/>
              </a:lnSpc>
              <a:spcBef>
                <a:spcPts val="1001"/>
              </a:spcBef>
              <a:buClr>
                <a:srgbClr val="FFFFFF"/>
              </a:buClr>
              <a:buFont typeface="Arial"/>
              <a:buChar char="•"/>
              <a:tabLst>
                <a:tab pos="0" algn="l"/>
              </a:tabLst>
            </a:pPr>
            <a:r>
              <a:rPr lang="it-IT" sz="4400" b="0" u="none" strike="noStrike">
                <a:solidFill>
                  <a:schemeClr val="lt1"/>
                </a:solidFill>
                <a:effectLst/>
                <a:uFillTx/>
                <a:latin typeface="Arial Nova Light"/>
              </a:rPr>
              <a:t>A distanza: per servizio extra-urbano.</a:t>
            </a:r>
            <a:endParaRPr lang="en-US" sz="4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4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4400" b="0" u="none" strike="noStrike">
                <a:solidFill>
                  <a:schemeClr val="lt1"/>
                </a:solidFill>
                <a:effectLst/>
                <a:uFillTx/>
                <a:latin typeface="Arial Nova Light"/>
              </a:rPr>
              <a:t>NCC</a:t>
            </a:r>
            <a:endParaRPr lang="en-US" sz="4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4400" b="0" u="none" strike="noStrike">
                <a:solidFill>
                  <a:schemeClr val="lt1"/>
                </a:solidFill>
                <a:effectLst/>
                <a:uFillTx/>
                <a:latin typeface="Arial Nova Light"/>
              </a:rPr>
              <a:t>Tariffa a forcella, vengono stabiliti i minimi ed i massimi, sono stabilite dal comune tramite indicazioni del ministero in relazione al costo di ammortamento del veicolo e del costo del personale alla guida.</a:t>
            </a:r>
            <a:endParaRPr lang="en-US" sz="44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DAVIDE AUFIERO </a:t>
            </a:r>
          </a:p>
        </p:txBody>
      </p:sp>
      <p:sp>
        <p:nvSpPr>
          <p:cNvPr id="5" name="PlaceHolder 4"/>
          <p:cNvSpPr>
            <a:spLocks noGrp="1"/>
          </p:cNvSpPr>
          <p:nvPr>
            <p:ph type="sldNum" idx="36"/>
          </p:nvPr>
        </p:nvSpPr>
        <p:spPr/>
        <p:txBody>
          <a:bodyPr/>
          <a:p>
            <a:fld id="{9A1FA79A-C4FF-4265-9BAB-FDBB029EDA24}" type="slidenum">
              <a:t>22</a:t>
            </a:fld>
          </a:p>
        </p:txBody>
      </p:sp>
      <p:sp>
        <p:nvSpPr>
          <p:cNvPr id="6" name="PlaceHolder 5"/>
          <p:cNvSpPr>
            <a:spLocks noGrp="1"/>
          </p:cNvSpPr>
          <p:nvPr>
            <p:ph type="dt" idx="34"/>
          </p:nvPr>
        </p:nvSpPr>
        <p:spPr/>
        <p:txBody>
          <a:bodyPr/>
          <a:p>
            <a:fld id="{51BB2D44-3C0C-4A91-974E-726F9F798561}" type="datetime1">
              <a:rPr lang="en-GB"/>
              <a:t>27/10/2026</a:t>
            </a:fld>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3" name="PlaceHolder 1"/>
          <p:cNvSpPr>
            <a:spLocks noGrp="1"/>
          </p:cNvSpPr>
          <p:nvPr>
            <p:ph type="title"/>
          </p:nvPr>
        </p:nvSpPr>
        <p:spPr>
          <a:xfrm>
            <a:off x="301680" y="210240"/>
            <a:ext cx="9961920" cy="1084320"/>
          </a:xfrm>
          <a:prstGeom prst="rect">
            <a:avLst/>
          </a:prstGeom>
          <a:noFill/>
          <a:ln w="0">
            <a:noFill/>
          </a:ln>
        </p:spPr>
        <p:txBody>
          <a:bodyPr lIns="91440" tIns="45720" rIns="91440" bIns="45720" anchor="b">
            <a:normAutofit/>
          </a:bodyPr>
          <a:p>
            <a:pPr indent="0" algn="l" defTabSz="914400">
              <a:lnSpc>
                <a:spcPct val="85000"/>
              </a:lnSpc>
              <a:buNone/>
            </a:pPr>
            <a:r>
              <a:rPr lang="it-IT" sz="6000" b="1" u="none" strike="noStrike">
                <a:solidFill>
                  <a:srgbClr val="FFFF00"/>
                </a:solidFill>
                <a:effectLst/>
                <a:uFillTx/>
                <a:latin typeface="Arial Nova Light"/>
              </a:rPr>
              <a:t>CINTURE</a:t>
            </a:r>
            <a:r>
              <a:rPr lang="it-IT" sz="4800" b="1" u="none" strike="noStrike">
                <a:solidFill>
                  <a:srgbClr val="FFFF00"/>
                </a:solidFill>
                <a:effectLst/>
                <a:uFillTx/>
                <a:latin typeface="Arial Nova Light"/>
              </a:rPr>
              <a:t> </a:t>
            </a:r>
            <a:endParaRPr lang="en-US" sz="4800" b="0" u="none" strike="noStrike">
              <a:solidFill>
                <a:schemeClr val="lt1"/>
              </a:solidFill>
              <a:effectLst/>
              <a:uFillTx/>
              <a:latin typeface="Arial Nova Light"/>
            </a:endParaRPr>
          </a:p>
        </p:txBody>
      </p:sp>
      <p:sp>
        <p:nvSpPr>
          <p:cNvPr id="284" name="PlaceHolder 2"/>
          <p:cNvSpPr>
            <a:spLocks noGrp="1"/>
          </p:cNvSpPr>
          <p:nvPr>
            <p:ph/>
          </p:nvPr>
        </p:nvSpPr>
        <p:spPr>
          <a:xfrm>
            <a:off x="217440" y="1453680"/>
            <a:ext cx="7193520" cy="5283360"/>
          </a:xfrm>
          <a:prstGeom prst="rect">
            <a:avLst/>
          </a:prstGeom>
          <a:noFill/>
          <a:ln w="0">
            <a:noFill/>
          </a:ln>
        </p:spPr>
        <p:txBody>
          <a:bodyPr lIns="91440" tIns="45720" rIns="91440" bIns="45720" anchor="t">
            <a:noAutofit/>
          </a:bodyPr>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Tutti gli occupanti, anche minorenni, dei sedili anteriori e posteriori delle autovetture, anche adibite a taxi e NCC, devono indossare le cinture di sicurezza .</a:t>
            </a:r>
            <a:endParaRPr lang="en-US" sz="2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Su vetture taxi o NCC è consentito il trasporto di bambini di statura inferiore a 1,50 m , anche non assicurati alle cinture di sicurezza, purché occupino i sedili posteriori e siano accompagnati da un passeggero di età non inferiore a sedici anni.</a:t>
            </a:r>
            <a:endParaRPr lang="en-US" sz="2800" b="0" u="none" strike="noStrike">
              <a:solidFill>
                <a:schemeClr val="lt1"/>
              </a:solidFill>
              <a:effectLst/>
              <a:uFillTx/>
              <a:latin typeface="Arial Nova Light"/>
            </a:endParaRPr>
          </a:p>
        </p:txBody>
      </p:sp>
      <p:pic>
        <p:nvPicPr>
          <p:cNvPr id="285" name="Immagine 7"/>
          <p:cNvPicPr/>
          <p:nvPr/>
        </p:nvPicPr>
        <p:blipFill>
          <a:blip r:embed="rId1"/>
          <a:stretch/>
        </p:blipFill>
        <p:spPr>
          <a:xfrm>
            <a:off x="7622640" y="2177640"/>
            <a:ext cx="3927600" cy="2610360"/>
          </a:xfrm>
          <a:prstGeom prst="rect">
            <a:avLst/>
          </a:prstGeom>
          <a:noFill/>
          <a:ln w="0">
            <a:noFill/>
          </a:ln>
        </p:spPr>
      </p:pic>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FA299C0C-0D3C-448A-AA5B-FC304FD1642E}" type="slidenum">
              <a:t>23</a:t>
            </a:fld>
          </a:p>
        </p:txBody>
      </p:sp>
      <p:sp>
        <p:nvSpPr>
          <p:cNvPr id="6" name="PlaceHolder 5"/>
          <p:cNvSpPr>
            <a:spLocks noGrp="1"/>
          </p:cNvSpPr>
          <p:nvPr>
            <p:ph type="dt" idx="34"/>
          </p:nvPr>
        </p:nvSpPr>
        <p:spPr/>
        <p:txBody>
          <a:bodyPr/>
          <a:p>
            <a:fld id="{D98CD61F-934B-4EEE-B102-9D34B522E6D2}" type="datetime1">
              <a:rPr lang="en-GB"/>
              <a:t>27/10/2026</a:t>
            </a:fld>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6" name="PlaceHolder 1"/>
          <p:cNvSpPr>
            <a:spLocks noGrp="1"/>
          </p:cNvSpPr>
          <p:nvPr>
            <p:ph type="title"/>
          </p:nvPr>
        </p:nvSpPr>
        <p:spPr>
          <a:xfrm>
            <a:off x="301680" y="324720"/>
            <a:ext cx="10478160" cy="1128600"/>
          </a:xfrm>
          <a:prstGeom prst="rect">
            <a:avLst/>
          </a:prstGeom>
          <a:noFill/>
          <a:ln w="0">
            <a:noFill/>
          </a:ln>
        </p:spPr>
        <p:txBody>
          <a:bodyPr lIns="91440" tIns="45720" rIns="91440" bIns="45720" anchor="b">
            <a:noAutofit/>
          </a:bodyPr>
          <a:p>
            <a:pPr indent="0" algn="l" defTabSz="914400">
              <a:lnSpc>
                <a:spcPct val="85000"/>
              </a:lnSpc>
              <a:buNone/>
            </a:pPr>
            <a:r>
              <a:rPr lang="it-IT" sz="6000" b="1" u="none" strike="noStrike">
                <a:solidFill>
                  <a:srgbClr val="FFFF00"/>
                </a:solidFill>
                <a:effectLst/>
                <a:uFillTx/>
                <a:latin typeface="Arial Nova Light"/>
              </a:rPr>
              <a:t>CORSIE PREFERENZIALI </a:t>
            </a:r>
            <a:endParaRPr lang="en-US" sz="6000" b="0" u="none" strike="noStrike">
              <a:solidFill>
                <a:schemeClr val="lt1"/>
              </a:solidFill>
              <a:effectLst/>
              <a:uFillTx/>
              <a:latin typeface="Arial Nova Light"/>
            </a:endParaRPr>
          </a:p>
        </p:txBody>
      </p:sp>
      <p:pic>
        <p:nvPicPr>
          <p:cNvPr id="287" name="Segnaposto contenuto 7"/>
          <p:cNvPicPr/>
          <p:nvPr/>
        </p:nvPicPr>
        <p:blipFill>
          <a:blip r:embed="rId1"/>
          <a:stretch/>
        </p:blipFill>
        <p:spPr>
          <a:xfrm>
            <a:off x="5354280" y="1568520"/>
            <a:ext cx="5945760" cy="5029200"/>
          </a:xfrm>
          <a:prstGeom prst="rect">
            <a:avLst/>
          </a:prstGeom>
          <a:noFill/>
          <a:ln w="0">
            <a:noFill/>
          </a:ln>
        </p:spPr>
      </p:pic>
      <p:sp>
        <p:nvSpPr>
          <p:cNvPr id="288" name="CasellaDiTesto 8"/>
          <p:cNvSpPr/>
          <p:nvPr/>
        </p:nvSpPr>
        <p:spPr>
          <a:xfrm>
            <a:off x="204480" y="1882800"/>
            <a:ext cx="5035680" cy="4401000"/>
          </a:xfrm>
          <a:prstGeom prst="rect">
            <a:avLst/>
          </a:prstGeom>
          <a:noFill/>
          <a:ln w="0">
            <a:noFill/>
          </a:ln>
        </p:spPr>
        <p:style>
          <a:lnRef idx="0"/>
          <a:fillRef idx="0"/>
          <a:effectRef idx="0"/>
          <a:fontRef idx="minor"/>
        </p:style>
        <p:txBody>
          <a:bodyPr wrap="none" lIns="90000" tIns="45000" rIns="90000" bIns="45000" anchor="t">
            <a:spAutoFit/>
          </a:bodyPr>
          <a:p>
            <a:pPr defTabSz="914400">
              <a:lnSpc>
                <a:spcPct val="100000"/>
              </a:lnSpc>
            </a:pPr>
            <a:r>
              <a:rPr lang="it-IT" sz="2800" b="0" u="none" strike="noStrike">
                <a:solidFill>
                  <a:schemeClr val="lt1"/>
                </a:solidFill>
                <a:effectLst/>
                <a:uFillTx/>
                <a:latin typeface="Arial Nova Light"/>
              </a:rPr>
              <a:t>ALLE AUTOVETTURE ADIBITE </a:t>
            </a:r>
            <a:endParaRPr lang="en-GB" sz="2800" b="0" u="none" strike="noStrike">
              <a:solidFill>
                <a:srgbClr val="FFFFFF"/>
              </a:solidFill>
              <a:effectLst/>
              <a:uFillTx/>
              <a:latin typeface="Arial"/>
            </a:endParaRPr>
          </a:p>
          <a:p>
            <a:pPr defTabSz="914400">
              <a:lnSpc>
                <a:spcPct val="100000"/>
              </a:lnSpc>
            </a:pPr>
            <a:r>
              <a:rPr lang="it-IT" sz="2800" b="0" u="none" strike="noStrike">
                <a:solidFill>
                  <a:schemeClr val="lt1"/>
                </a:solidFill>
                <a:effectLst/>
                <a:uFillTx/>
                <a:latin typeface="Arial Nova Light"/>
              </a:rPr>
              <a:t>AL SERVIZIO</a:t>
            </a:r>
            <a:endParaRPr lang="en-GB" sz="2800" b="0" u="none" strike="noStrike">
              <a:solidFill>
                <a:srgbClr val="FFFFFF"/>
              </a:solidFill>
              <a:effectLst/>
              <a:uFillTx/>
              <a:latin typeface="Arial"/>
            </a:endParaRPr>
          </a:p>
          <a:p>
            <a:pPr defTabSz="914400">
              <a:lnSpc>
                <a:spcPct val="100000"/>
              </a:lnSpc>
            </a:pPr>
            <a:r>
              <a:rPr lang="it-IT" sz="2800" b="0" u="none" strike="noStrike">
                <a:solidFill>
                  <a:schemeClr val="lt1"/>
                </a:solidFill>
                <a:effectLst/>
                <a:uFillTx/>
                <a:latin typeface="Arial Nova Light"/>
              </a:rPr>
              <a:t>DI NCC E’ CONSENTITO</a:t>
            </a:r>
            <a:endParaRPr lang="en-GB" sz="2800" b="0" u="none" strike="noStrike">
              <a:solidFill>
                <a:srgbClr val="FFFFFF"/>
              </a:solidFill>
              <a:effectLst/>
              <a:uFillTx/>
              <a:latin typeface="Arial"/>
            </a:endParaRPr>
          </a:p>
          <a:p>
            <a:pPr defTabSz="914400">
              <a:lnSpc>
                <a:spcPct val="100000"/>
              </a:lnSpc>
            </a:pPr>
            <a:r>
              <a:rPr lang="it-IT" sz="2800" b="0" u="none" strike="noStrike">
                <a:solidFill>
                  <a:schemeClr val="lt1"/>
                </a:solidFill>
                <a:effectLst/>
                <a:uFillTx/>
                <a:latin typeface="Arial Nova Light"/>
              </a:rPr>
              <a:t>L’USO DELLE</a:t>
            </a:r>
            <a:endParaRPr lang="en-GB" sz="2800" b="0" u="none" strike="noStrike">
              <a:solidFill>
                <a:srgbClr val="FFFFFF"/>
              </a:solidFill>
              <a:effectLst/>
              <a:uFillTx/>
              <a:latin typeface="Arial"/>
            </a:endParaRPr>
          </a:p>
          <a:p>
            <a:pPr defTabSz="914400">
              <a:lnSpc>
                <a:spcPct val="100000"/>
              </a:lnSpc>
            </a:pPr>
            <a:r>
              <a:rPr lang="it-IT" sz="2800" b="0" u="none" strike="noStrike">
                <a:solidFill>
                  <a:schemeClr val="lt1"/>
                </a:solidFill>
                <a:effectLst/>
                <a:uFillTx/>
                <a:latin typeface="Arial Nova Light"/>
              </a:rPr>
              <a:t>CORSIE </a:t>
            </a:r>
            <a:endParaRPr lang="en-GB" sz="2800" b="0" u="none" strike="noStrike">
              <a:solidFill>
                <a:srgbClr val="FFFFFF"/>
              </a:solidFill>
              <a:effectLst/>
              <a:uFillTx/>
              <a:latin typeface="Arial"/>
            </a:endParaRPr>
          </a:p>
          <a:p>
            <a:pPr defTabSz="914400">
              <a:lnSpc>
                <a:spcPct val="100000"/>
              </a:lnSpc>
            </a:pPr>
            <a:r>
              <a:rPr lang="it-IT" sz="2800" b="0" u="none" strike="noStrike">
                <a:solidFill>
                  <a:schemeClr val="lt1"/>
                </a:solidFill>
                <a:effectLst/>
                <a:uFillTx/>
                <a:latin typeface="Arial Nova Light"/>
              </a:rPr>
              <a:t>PREFERENZIALI PER TAXI E </a:t>
            </a:r>
            <a:endParaRPr lang="en-GB" sz="2800" b="0" u="none" strike="noStrike">
              <a:solidFill>
                <a:srgbClr val="FFFFFF"/>
              </a:solidFill>
              <a:effectLst/>
              <a:uFillTx/>
              <a:latin typeface="Arial"/>
            </a:endParaRPr>
          </a:p>
          <a:p>
            <a:pPr defTabSz="914400">
              <a:lnSpc>
                <a:spcPct val="100000"/>
              </a:lnSpc>
            </a:pPr>
            <a:r>
              <a:rPr lang="it-IT" sz="2800" b="0" u="none" strike="noStrike">
                <a:solidFill>
                  <a:schemeClr val="lt1"/>
                </a:solidFill>
                <a:effectLst/>
                <a:uFillTx/>
                <a:latin typeface="Arial Nova Light"/>
              </a:rPr>
              <a:t>AUTOBUS</a:t>
            </a:r>
            <a:endParaRPr lang="en-GB" sz="2800" b="0" u="none" strike="noStrike">
              <a:solidFill>
                <a:srgbClr val="FFFFFF"/>
              </a:solidFill>
              <a:effectLst/>
              <a:uFillTx/>
              <a:latin typeface="Arial"/>
            </a:endParaRPr>
          </a:p>
          <a:p>
            <a:pPr defTabSz="914400">
              <a:lnSpc>
                <a:spcPct val="100000"/>
              </a:lnSpc>
            </a:pPr>
            <a:r>
              <a:rPr lang="it-IT" sz="2800" b="0" u="none" strike="noStrike">
                <a:solidFill>
                  <a:schemeClr val="lt1"/>
                </a:solidFill>
                <a:effectLst/>
                <a:uFillTx/>
                <a:latin typeface="Arial Nova Light"/>
              </a:rPr>
              <a:t>E ALTRE FACILITAZIONI </a:t>
            </a:r>
            <a:endParaRPr lang="en-GB" sz="2800" b="0" u="none" strike="noStrike">
              <a:solidFill>
                <a:srgbClr val="FFFFFF"/>
              </a:solidFill>
              <a:effectLst/>
              <a:uFillTx/>
              <a:latin typeface="Arial"/>
            </a:endParaRPr>
          </a:p>
          <a:p>
            <a:pPr defTabSz="914400">
              <a:lnSpc>
                <a:spcPct val="100000"/>
              </a:lnSpc>
            </a:pPr>
            <a:r>
              <a:rPr lang="it-IT" sz="2800" b="0" u="none" strike="noStrike">
                <a:solidFill>
                  <a:schemeClr val="lt1"/>
                </a:solidFill>
                <a:effectLst/>
                <a:uFillTx/>
                <a:latin typeface="Arial Nova Light"/>
              </a:rPr>
              <a:t>PREVISTE PER I SERVIZI </a:t>
            </a:r>
            <a:endParaRPr lang="en-GB" sz="2800" b="0" u="none" strike="noStrike">
              <a:solidFill>
                <a:srgbClr val="FFFFFF"/>
              </a:solidFill>
              <a:effectLst/>
              <a:uFillTx/>
              <a:latin typeface="Arial"/>
            </a:endParaRPr>
          </a:p>
          <a:p>
            <a:pPr defTabSz="914400">
              <a:lnSpc>
                <a:spcPct val="100000"/>
              </a:lnSpc>
            </a:pPr>
            <a:r>
              <a:rPr lang="it-IT" sz="2800" b="0" u="none" strike="noStrike">
                <a:solidFill>
                  <a:schemeClr val="lt1"/>
                </a:solidFill>
                <a:effectLst/>
                <a:uFillTx/>
                <a:latin typeface="Arial Nova Light"/>
              </a:rPr>
              <a:t>PUBBLICI</a:t>
            </a:r>
            <a:endParaRPr lang="en-GB" sz="2800" b="0" u="none" strike="noStrike">
              <a:solidFill>
                <a:srgbClr val="FFFFFF"/>
              </a:solidFill>
              <a:effectLst/>
              <a:uFillTx/>
              <a:latin typeface="Arial"/>
            </a:endParaRPr>
          </a:p>
        </p:txBody>
      </p:sp>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DD475D85-845D-481D-B52A-B143D38192BB}" type="slidenum">
              <a:t>24</a:t>
            </a:fld>
          </a:p>
        </p:txBody>
      </p:sp>
      <p:sp>
        <p:nvSpPr>
          <p:cNvPr id="5" name="PlaceHolder 4"/>
          <p:cNvSpPr>
            <a:spLocks noGrp="1"/>
          </p:cNvSpPr>
          <p:nvPr>
            <p:ph type="dt" idx="34"/>
          </p:nvPr>
        </p:nvSpPr>
        <p:spPr/>
        <p:txBody>
          <a:bodyPr/>
          <a:p>
            <a:fld id="{7D28104B-868F-469A-8EF1-21BF3BB81774}" type="datetime1">
              <a:rPr lang="en-GB"/>
              <a:t>27/10/2026</a:t>
            </a:fld>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9"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rmAutofit/>
          </a:bodyPr>
          <a:p>
            <a:pPr indent="0" algn="l" defTabSz="914400">
              <a:lnSpc>
                <a:spcPct val="85000"/>
              </a:lnSpc>
              <a:buNone/>
            </a:pPr>
            <a:r>
              <a:rPr lang="it-IT" sz="4000" b="1" u="none" strike="noStrike">
                <a:solidFill>
                  <a:srgbClr val="FFFF00"/>
                </a:solidFill>
                <a:effectLst/>
                <a:uFillTx/>
                <a:latin typeface="Arial Nova Light"/>
              </a:rPr>
              <a:t>IMMATRICOLAZIONE DEI VEICOLI</a:t>
            </a:r>
            <a:endParaRPr lang="en-US" sz="4000" b="0" u="none" strike="noStrike">
              <a:solidFill>
                <a:schemeClr val="lt1"/>
              </a:solidFill>
              <a:effectLst/>
              <a:uFillTx/>
              <a:latin typeface="Arial Nova Light"/>
            </a:endParaRPr>
          </a:p>
        </p:txBody>
      </p:sp>
      <p:sp>
        <p:nvSpPr>
          <p:cNvPr id="290" name="PlaceHolder 2"/>
          <p:cNvSpPr>
            <a:spLocks noGrp="1"/>
          </p:cNvSpPr>
          <p:nvPr>
            <p:ph/>
          </p:nvPr>
        </p:nvSpPr>
        <p:spPr>
          <a:xfrm>
            <a:off x="233640" y="1526040"/>
            <a:ext cx="11480400" cy="5117760"/>
          </a:xfrm>
          <a:prstGeom prst="rect">
            <a:avLst/>
          </a:prstGeom>
          <a:noFill/>
          <a:ln w="0">
            <a:noFill/>
          </a:ln>
        </p:spPr>
        <p:txBody>
          <a:bodyPr lIns="91440" tIns="45720" rIns="91440" bIns="45720" anchor="t">
            <a:normAutofit fontScale="85000" lnSpcReduction="9999"/>
          </a:bodyPr>
          <a:p>
            <a:pPr indent="0" algn="l" defTabSz="914400">
              <a:lnSpc>
                <a:spcPct val="120000"/>
              </a:lnSpc>
              <a:spcBef>
                <a:spcPts val="1001"/>
              </a:spcBef>
              <a:buNone/>
              <a:tabLst>
                <a:tab pos="0" algn="l"/>
              </a:tabLst>
            </a:pPr>
            <a:endParaRPr lang="en-US" sz="1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1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3000" b="0" u="none" strike="noStrike">
                <a:solidFill>
                  <a:schemeClr val="lt1"/>
                </a:solidFill>
                <a:effectLst/>
                <a:uFillTx/>
                <a:latin typeface="Arial Nova Light"/>
              </a:rPr>
              <a:t>Per i veicoli taxi o NCC il rilascio della carta di circolazione è subordinato, oltre alla proprietà, anche alla dimostrazione dell'esistenza del titolo amministrativo comunale .</a:t>
            </a:r>
            <a:endParaRPr lang="en-US" sz="30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3000" b="0" u="none" strike="noStrike">
                <a:solidFill>
                  <a:schemeClr val="lt1"/>
                </a:solidFill>
                <a:effectLst/>
                <a:uFillTx/>
                <a:latin typeface="Arial Nova Light"/>
              </a:rPr>
              <a:t>Se il veicolo è acquistato in leasing, viene immatricolato:</a:t>
            </a:r>
            <a:endParaRPr lang="en-US" sz="30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3000" b="0" u="none" strike="noStrike">
                <a:solidFill>
                  <a:schemeClr val="lt1"/>
                </a:solidFill>
                <a:effectLst/>
                <a:uFillTx/>
                <a:latin typeface="Arial Nova Light"/>
              </a:rPr>
              <a:t>• a nome del locatore (società di leasing), ma si trascrive sulla carta di circolazione il nome del locatario;</a:t>
            </a:r>
            <a:endParaRPr lang="en-US" sz="30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3000" b="0" u="none" strike="noStrike">
                <a:solidFill>
                  <a:schemeClr val="lt1"/>
                </a:solidFill>
                <a:effectLst/>
                <a:uFillTx/>
                <a:latin typeface="Arial Nova Light"/>
              </a:rPr>
              <a:t>• per l'uso indicato dal locatario sulla base del titolo amministrativo da lui posseduto.</a:t>
            </a:r>
            <a:endParaRPr lang="en-US" sz="30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3000" b="0" u="none" strike="noStrike">
                <a:solidFill>
                  <a:schemeClr val="lt1"/>
                </a:solidFill>
                <a:effectLst/>
                <a:uFillTx/>
                <a:latin typeface="Arial Nova Light"/>
              </a:rPr>
              <a:t>Per quanto riguarda la messa in servizio, le autovetture da adibire al servizio di NCC o taxi devono essere sottoposte a verifica dei requisiti di idoneità alla circolazione , anche se di tipo già omologato.</a:t>
            </a:r>
            <a:endParaRPr lang="en-US" sz="30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DAVIDE AUFIERO </a:t>
            </a:r>
          </a:p>
        </p:txBody>
      </p:sp>
      <p:sp>
        <p:nvSpPr>
          <p:cNvPr id="5" name="PlaceHolder 4"/>
          <p:cNvSpPr>
            <a:spLocks noGrp="1"/>
          </p:cNvSpPr>
          <p:nvPr>
            <p:ph type="sldNum" idx="36"/>
          </p:nvPr>
        </p:nvSpPr>
        <p:spPr/>
        <p:txBody>
          <a:bodyPr/>
          <a:p>
            <a:fld id="{4B44DD0A-E4DC-4543-9C23-2A741F6F2751}" type="slidenum">
              <a:t>25</a:t>
            </a:fld>
          </a:p>
        </p:txBody>
      </p:sp>
      <p:sp>
        <p:nvSpPr>
          <p:cNvPr id="6" name="PlaceHolder 5"/>
          <p:cNvSpPr>
            <a:spLocks noGrp="1"/>
          </p:cNvSpPr>
          <p:nvPr>
            <p:ph type="dt" idx="34"/>
          </p:nvPr>
        </p:nvSpPr>
        <p:spPr/>
        <p:txBody>
          <a:bodyPr/>
          <a:p>
            <a:fld id="{F2EB0D0D-7094-4D5D-BEBE-75FD989A1896}" type="datetime1">
              <a:rPr lang="en-GB"/>
              <a:t>27/10/2026</a:t>
            </a:fld>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1"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6000" b="1" u="none" strike="noStrike">
                <a:solidFill>
                  <a:srgbClr val="FFFF00"/>
                </a:solidFill>
                <a:effectLst/>
                <a:uFillTx/>
                <a:latin typeface="Arial Nova Light"/>
              </a:rPr>
              <a:t>AREE DI SOSTA </a:t>
            </a:r>
            <a:endParaRPr lang="en-US" sz="6000" b="0" u="none" strike="noStrike">
              <a:solidFill>
                <a:schemeClr val="lt1"/>
              </a:solidFill>
              <a:effectLst/>
              <a:uFillTx/>
              <a:latin typeface="Arial Nova Light"/>
            </a:endParaRPr>
          </a:p>
        </p:txBody>
      </p:sp>
      <p:sp>
        <p:nvSpPr>
          <p:cNvPr id="292" name="PlaceHolder 2"/>
          <p:cNvSpPr>
            <a:spLocks noGrp="1"/>
          </p:cNvSpPr>
          <p:nvPr>
            <p:ph/>
          </p:nvPr>
        </p:nvSpPr>
        <p:spPr>
          <a:xfrm>
            <a:off x="301680" y="1836720"/>
            <a:ext cx="11526840" cy="4709880"/>
          </a:xfrm>
          <a:prstGeom prst="rect">
            <a:avLst/>
          </a:prstGeom>
          <a:noFill/>
          <a:ln w="0">
            <a:noFill/>
          </a:ln>
        </p:spPr>
        <p:txBody>
          <a:bodyPr lIns="91440" tIns="45720" rIns="91440" bIns="45720" anchor="t">
            <a:noAutofit/>
          </a:bodyPr>
          <a:p>
            <a:pPr indent="0" algn="l" defTabSz="914400">
              <a:lnSpc>
                <a:spcPct val="120000"/>
              </a:lnSpc>
              <a:spcBef>
                <a:spcPts val="1001"/>
              </a:spcBef>
              <a:buNone/>
              <a:tabLst>
                <a:tab pos="0" algn="l"/>
              </a:tabLst>
            </a:pPr>
            <a:r>
              <a:rPr lang="it-IT" sz="2000" b="0" u="none" strike="noStrike">
                <a:solidFill>
                  <a:schemeClr val="lt1"/>
                </a:solidFill>
                <a:effectLst/>
                <a:uFillTx/>
                <a:latin typeface="Arial Nova Light"/>
              </a:rPr>
              <a:t>Dove esiste il servizio taxi è vietata per i veicoli NCC la sosta su tali aree; in deroga a tale divieto i comuni possono :</a:t>
            </a:r>
            <a:endParaRPr lang="en-US" sz="2000" b="0" u="none" strike="noStrike">
              <a:solidFill>
                <a:schemeClr val="lt1"/>
              </a:solidFill>
              <a:effectLst/>
              <a:uFillTx/>
              <a:latin typeface="Arial Nova Light"/>
            </a:endParaRPr>
          </a:p>
          <a:p>
            <a:pPr marL="285840" indent="-285840" algn="l" defTabSz="914400">
              <a:lnSpc>
                <a:spcPct val="120000"/>
              </a:lnSpc>
              <a:spcBef>
                <a:spcPts val="1001"/>
              </a:spcBef>
              <a:buClr>
                <a:srgbClr val="FFFFFF"/>
              </a:buClr>
              <a:buFont typeface="Arial"/>
              <a:buChar char="•"/>
              <a:tabLst>
                <a:tab pos="0" algn="l"/>
              </a:tabLst>
            </a:pPr>
            <a:r>
              <a:rPr lang="it-IT" sz="2000" b="0" u="none" strike="noStrike">
                <a:solidFill>
                  <a:schemeClr val="lt1"/>
                </a:solidFill>
                <a:effectLst/>
                <a:uFillTx/>
                <a:latin typeface="Arial Nova Light"/>
              </a:rPr>
              <a:t>autorizzare le autovetture NCC a stazionare presso le stazioni ferroviarie o altre zone pubbliche di sosta, pur ché ben distinte da quelle dei taxi, in attesa dei clienti muniti di prenotazione effettuata in rimessa;</a:t>
            </a:r>
            <a:endParaRPr lang="en-US" sz="2000" b="0" u="none" strike="noStrike">
              <a:solidFill>
                <a:schemeClr val="lt1"/>
              </a:solidFill>
              <a:effectLst/>
              <a:uFillTx/>
              <a:latin typeface="Arial Nova Light"/>
            </a:endParaRPr>
          </a:p>
          <a:p>
            <a:pPr marL="285840" indent="-285840" algn="l" defTabSz="914400">
              <a:lnSpc>
                <a:spcPct val="120000"/>
              </a:lnSpc>
              <a:spcBef>
                <a:spcPts val="1001"/>
              </a:spcBef>
              <a:buClr>
                <a:srgbClr val="FFFFFF"/>
              </a:buClr>
              <a:buFont typeface="Arial"/>
              <a:buChar char="•"/>
              <a:tabLst>
                <a:tab pos="0" algn="l"/>
              </a:tabLst>
            </a:pPr>
            <a:r>
              <a:rPr lang="it-IT" sz="2000" b="0" u="none" strike="noStrike">
                <a:solidFill>
                  <a:schemeClr val="lt1"/>
                </a:solidFill>
                <a:effectLst/>
                <a:uFillTx/>
                <a:latin typeface="Arial Nova Light"/>
              </a:rPr>
              <a:t>nei comuni di minore dimensione, individuati dalla Camera di Commercio su parere dell'Ufficio Periferico del Dipartimento dei Trasporti Terrestri - ex MCTC, i Comuni stessi possono autorizzare lo svolgimento del servizio di taxi con autovetture immatricolate per servizio di NCC.</a:t>
            </a:r>
            <a:endParaRPr lang="en-US" sz="20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20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000" b="0" u="none" strike="noStrike">
                <a:solidFill>
                  <a:schemeClr val="lt1"/>
                </a:solidFill>
                <a:effectLst/>
                <a:uFillTx/>
                <a:latin typeface="Arial Nova Light"/>
              </a:rPr>
              <a:t>Nei Comuni invece dove non esiste il servizio di taxi, le autovetture NCC possono essere autorizzate a sostare su aree pubbliche destinate al servizio taxi</a:t>
            </a:r>
            <a:endParaRPr lang="en-US" sz="20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DAVIDE AUFIERO </a:t>
            </a:r>
          </a:p>
        </p:txBody>
      </p:sp>
      <p:sp>
        <p:nvSpPr>
          <p:cNvPr id="5" name="PlaceHolder 4"/>
          <p:cNvSpPr>
            <a:spLocks noGrp="1"/>
          </p:cNvSpPr>
          <p:nvPr>
            <p:ph type="sldNum" idx="36"/>
          </p:nvPr>
        </p:nvSpPr>
        <p:spPr/>
        <p:txBody>
          <a:bodyPr/>
          <a:p>
            <a:fld id="{B728A12B-0492-4DAD-BAD4-440DC88A3C3B}" type="slidenum">
              <a:t>26</a:t>
            </a:fld>
          </a:p>
        </p:txBody>
      </p:sp>
      <p:sp>
        <p:nvSpPr>
          <p:cNvPr id="6" name="PlaceHolder 5"/>
          <p:cNvSpPr>
            <a:spLocks noGrp="1"/>
          </p:cNvSpPr>
          <p:nvPr>
            <p:ph type="dt" idx="34"/>
          </p:nvPr>
        </p:nvSpPr>
        <p:spPr/>
        <p:txBody>
          <a:bodyPr/>
          <a:p>
            <a:fld id="{D92237AA-3191-4F08-AB04-868F631A12EC}" type="datetime1">
              <a:rPr lang="en-GB"/>
              <a:t>27/10/2026</a:t>
            </a:fld>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3"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rmAutofit/>
          </a:bodyPr>
          <a:p>
            <a:pPr indent="0" algn="l" defTabSz="914400">
              <a:lnSpc>
                <a:spcPct val="85000"/>
              </a:lnSpc>
              <a:buNone/>
            </a:pPr>
            <a:r>
              <a:rPr lang="it-IT" sz="4400" b="1" u="none" strike="noStrike">
                <a:solidFill>
                  <a:srgbClr val="FFFF00"/>
                </a:solidFill>
                <a:effectLst/>
                <a:uFillTx/>
                <a:latin typeface="Arial Nova Light"/>
              </a:rPr>
              <a:t>PRELEVAMENTO UTENTE</a:t>
            </a:r>
            <a:endParaRPr lang="en-US" sz="4400" b="0" u="none" strike="noStrike">
              <a:solidFill>
                <a:schemeClr val="lt1"/>
              </a:solidFill>
              <a:effectLst/>
              <a:uFillTx/>
              <a:latin typeface="Arial Nova Light"/>
            </a:endParaRPr>
          </a:p>
        </p:txBody>
      </p:sp>
      <p:sp>
        <p:nvSpPr>
          <p:cNvPr id="294" name="PlaceHolder 2"/>
          <p:cNvSpPr>
            <a:spLocks noGrp="1"/>
          </p:cNvSpPr>
          <p:nvPr>
            <p:ph/>
          </p:nvPr>
        </p:nvSpPr>
        <p:spPr>
          <a:xfrm>
            <a:off x="301680" y="2011680"/>
            <a:ext cx="11402280" cy="4388760"/>
          </a:xfrm>
          <a:prstGeom prst="rect">
            <a:avLst/>
          </a:prstGeom>
          <a:noFill/>
          <a:ln w="0">
            <a:noFill/>
          </a:ln>
        </p:spPr>
        <p:txBody>
          <a:bodyPr lIns="91440" tIns="45720" rIns="91440" bIns="45720" anchor="t">
            <a:normAutofit fontScale="92500" lnSpcReduction="9999"/>
          </a:bodyPr>
          <a:p>
            <a:pPr indent="0" algn="l" defTabSz="914400">
              <a:lnSpc>
                <a:spcPct val="120000"/>
              </a:lnSpc>
              <a:spcBef>
                <a:spcPts val="1001"/>
              </a:spcBef>
              <a:buNone/>
              <a:tabLst>
                <a:tab pos="0" algn="l"/>
              </a:tabLst>
            </a:pPr>
            <a:r>
              <a:rPr lang="it-IT" sz="4800" b="0" u="none" strike="noStrike">
                <a:solidFill>
                  <a:schemeClr val="lt1"/>
                </a:solidFill>
                <a:effectLst/>
                <a:uFillTx/>
                <a:latin typeface="Arial Nova Light"/>
              </a:rPr>
              <a:t>TAXI</a:t>
            </a:r>
            <a:endParaRPr lang="en-US" sz="4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3600" b="0" u="none" strike="noStrike">
                <a:solidFill>
                  <a:schemeClr val="lt1"/>
                </a:solidFill>
                <a:effectLst/>
                <a:uFillTx/>
                <a:latin typeface="Arial Nova Light"/>
              </a:rPr>
              <a:t>PRELEVAMENTO DENTRO IL COMUNE CON DESTINAZIONE DENTRO IL COMUNE </a:t>
            </a:r>
            <a:endParaRPr lang="en-US" sz="36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4800" b="0" u="none" strike="noStrike">
                <a:solidFill>
                  <a:schemeClr val="lt1"/>
                </a:solidFill>
                <a:effectLst/>
                <a:uFillTx/>
                <a:latin typeface="Arial Nova Light"/>
              </a:rPr>
              <a:t>NCC</a:t>
            </a:r>
            <a:endParaRPr lang="en-US" sz="4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3600" b="0" u="none" strike="noStrike">
                <a:solidFill>
                  <a:schemeClr val="lt1"/>
                </a:solidFill>
                <a:effectLst/>
                <a:uFillTx/>
                <a:latin typeface="Arial Nova Light"/>
              </a:rPr>
              <a:t>PUO’ AVVENIRE OVUNQUE, MA IL SERVIZIO DEVE</a:t>
            </a:r>
            <a:endParaRPr lang="en-US" sz="36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3600" b="0" u="none" strike="noStrike">
                <a:solidFill>
                  <a:schemeClr val="lt1"/>
                </a:solidFill>
                <a:effectLst/>
                <a:uFillTx/>
                <a:latin typeface="Arial Nova Light"/>
              </a:rPr>
              <a:t>INIZIARE IN RIMESSA E CONCLUDERSI IN RIMESSA</a:t>
            </a:r>
            <a:endParaRPr lang="en-US" sz="36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9F2AF20F-DA6A-4C10-AA6E-BEB3C2FD8D70}" type="slidenum">
              <a:t>27</a:t>
            </a:fld>
          </a:p>
        </p:txBody>
      </p:sp>
      <p:sp>
        <p:nvSpPr>
          <p:cNvPr id="6" name="PlaceHolder 5"/>
          <p:cNvSpPr>
            <a:spLocks noGrp="1"/>
          </p:cNvSpPr>
          <p:nvPr>
            <p:ph type="dt" idx="34"/>
          </p:nvPr>
        </p:nvSpPr>
        <p:spPr/>
        <p:txBody>
          <a:bodyPr/>
          <a:p>
            <a:fld id="{1737F685-D5B7-448C-A15C-3374DBB40896}" type="datetime1">
              <a:rPr lang="en-GB"/>
              <a:t>27/10/2026</a:t>
            </a:fld>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5"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rmAutofit/>
          </a:bodyPr>
          <a:p>
            <a:pPr indent="0" algn="l" defTabSz="914400">
              <a:lnSpc>
                <a:spcPct val="85000"/>
              </a:lnSpc>
              <a:buNone/>
            </a:pPr>
            <a:r>
              <a:rPr lang="it-IT" sz="4400" b="1" u="none" strike="noStrike">
                <a:solidFill>
                  <a:srgbClr val="FFFF00"/>
                </a:solidFill>
                <a:effectLst/>
                <a:uFillTx/>
                <a:latin typeface="Arial Nova Light"/>
              </a:rPr>
              <a:t>TASSAMETRO PER TAXI </a:t>
            </a:r>
            <a:endParaRPr lang="en-US" sz="4400" b="0" u="none" strike="noStrike">
              <a:solidFill>
                <a:schemeClr val="lt1"/>
              </a:solidFill>
              <a:effectLst/>
              <a:uFillTx/>
              <a:latin typeface="Arial Nova Light"/>
            </a:endParaRPr>
          </a:p>
        </p:txBody>
      </p:sp>
      <p:sp>
        <p:nvSpPr>
          <p:cNvPr id="296" name="PlaceHolder 2"/>
          <p:cNvSpPr>
            <a:spLocks noGrp="1"/>
          </p:cNvSpPr>
          <p:nvPr>
            <p:ph/>
          </p:nvPr>
        </p:nvSpPr>
        <p:spPr>
          <a:xfrm>
            <a:off x="301680" y="2081880"/>
            <a:ext cx="6021000" cy="4279680"/>
          </a:xfrm>
          <a:prstGeom prst="rect">
            <a:avLst/>
          </a:prstGeom>
          <a:noFill/>
          <a:ln w="0">
            <a:noFill/>
          </a:ln>
        </p:spPr>
        <p:txBody>
          <a:bodyPr lIns="91440" tIns="45720" rIns="91440" bIns="45720" anchor="t">
            <a:normAutofit fontScale="92500" lnSpcReduction="9999"/>
          </a:bodyPr>
          <a:p>
            <a:pPr indent="0" algn="l" defTabSz="914400">
              <a:lnSpc>
                <a:spcPct val="120000"/>
              </a:lnSpc>
              <a:spcBef>
                <a:spcPts val="1001"/>
              </a:spcBef>
              <a:buNone/>
              <a:tabLst>
                <a:tab pos="0" algn="l"/>
              </a:tabLst>
            </a:pPr>
            <a:endParaRPr lang="en-US" sz="1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Dispositivo omologato, attraverso la lettura del quale si può conoscere il corrispettivo da pagare per il trasporto .</a:t>
            </a:r>
            <a:endParaRPr lang="en-US" sz="2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I supplementi tariffari devono essere aggiunti manualmente.</a:t>
            </a:r>
            <a:endParaRPr lang="en-US" sz="2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I tassametri vengono generalmente fissati nella plancia del cruscotto oppure integrati nello specchietto retrovisore.</a:t>
            </a:r>
            <a:endParaRPr lang="en-US" sz="2800" b="0" u="none" strike="noStrike">
              <a:solidFill>
                <a:schemeClr val="lt1"/>
              </a:solidFill>
              <a:effectLst/>
              <a:uFillTx/>
              <a:latin typeface="Arial Nova Light"/>
            </a:endParaRPr>
          </a:p>
        </p:txBody>
      </p:sp>
      <p:pic>
        <p:nvPicPr>
          <p:cNvPr id="297" name="Immagine 7"/>
          <p:cNvPicPr/>
          <p:nvPr/>
        </p:nvPicPr>
        <p:blipFill>
          <a:blip r:embed="rId1"/>
          <a:stretch/>
        </p:blipFill>
        <p:spPr>
          <a:xfrm>
            <a:off x="6212880" y="2081880"/>
            <a:ext cx="5487120" cy="2995920"/>
          </a:xfrm>
          <a:prstGeom prst="rect">
            <a:avLst/>
          </a:prstGeom>
          <a:noFill/>
          <a:ln w="0">
            <a:noFill/>
          </a:ln>
        </p:spPr>
      </p:pic>
      <p:sp>
        <p:nvSpPr>
          <p:cNvPr id="4" name="PlaceHolder 3"/>
          <p:cNvSpPr>
            <a:spLocks noGrp="1"/>
          </p:cNvSpPr>
          <p:nvPr>
            <p:ph type="ftr" idx="35"/>
          </p:nvPr>
        </p:nvSpPr>
        <p:spPr/>
        <p:txBody>
          <a:bodyPr/>
          <a:p>
            <a:r>
              <a:t>DAVIDE AUFIERO </a:t>
            </a:r>
          </a:p>
        </p:txBody>
      </p:sp>
      <p:sp>
        <p:nvSpPr>
          <p:cNvPr id="5" name="PlaceHolder 4"/>
          <p:cNvSpPr>
            <a:spLocks noGrp="1"/>
          </p:cNvSpPr>
          <p:nvPr>
            <p:ph type="sldNum" idx="36"/>
          </p:nvPr>
        </p:nvSpPr>
        <p:spPr/>
        <p:txBody>
          <a:bodyPr/>
          <a:p>
            <a:fld id="{44EC8F2C-85D4-4CAD-A2A2-6EBD1504D4EF}" type="slidenum">
              <a:t>28</a:t>
            </a:fld>
          </a:p>
        </p:txBody>
      </p:sp>
      <p:sp>
        <p:nvSpPr>
          <p:cNvPr id="6" name="PlaceHolder 5"/>
          <p:cNvSpPr>
            <a:spLocks noGrp="1"/>
          </p:cNvSpPr>
          <p:nvPr>
            <p:ph type="dt" idx="34"/>
          </p:nvPr>
        </p:nvSpPr>
        <p:spPr/>
        <p:txBody>
          <a:bodyPr/>
          <a:p>
            <a:fld id="{A7924BF9-9D7E-400A-ACEA-745E9E519191}" type="datetime1">
              <a:rPr lang="en-GB"/>
              <a:t>27/10/2026</a:t>
            </a:fld>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8"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rmAutofit fontScale="77500" lnSpcReduction="19999"/>
          </a:bodyPr>
          <a:p>
            <a:pPr indent="0" algn="l" defTabSz="914400">
              <a:lnSpc>
                <a:spcPct val="85000"/>
              </a:lnSpc>
              <a:buNone/>
            </a:pPr>
            <a:r>
              <a:rPr lang="it-IT" sz="4400" b="1" u="none" strike="noStrike">
                <a:solidFill>
                  <a:srgbClr val="FFFF00"/>
                </a:solidFill>
                <a:effectLst/>
                <a:uFillTx/>
                <a:latin typeface="Arial Nova Light"/>
              </a:rPr>
              <a:t>SOSTITUZIONE ALLA GUIDA PER TAXI </a:t>
            </a:r>
            <a:endParaRPr lang="en-US" sz="4400" b="0" u="none" strike="noStrike">
              <a:solidFill>
                <a:schemeClr val="lt1"/>
              </a:solidFill>
              <a:effectLst/>
              <a:uFillTx/>
              <a:latin typeface="Arial Nova Light"/>
            </a:endParaRPr>
          </a:p>
        </p:txBody>
      </p:sp>
      <p:sp>
        <p:nvSpPr>
          <p:cNvPr id="299" name="PlaceHolder 2"/>
          <p:cNvSpPr>
            <a:spLocks noGrp="1"/>
          </p:cNvSpPr>
          <p:nvPr>
            <p:ph/>
          </p:nvPr>
        </p:nvSpPr>
        <p:spPr>
          <a:xfrm>
            <a:off x="301680" y="2011680"/>
            <a:ext cx="11402280" cy="4388760"/>
          </a:xfrm>
          <a:prstGeom prst="rect">
            <a:avLst/>
          </a:prstGeom>
          <a:noFill/>
          <a:ln w="0">
            <a:noFill/>
          </a:ln>
        </p:spPr>
        <p:txBody>
          <a:bodyPr lIns="91440" tIns="45720" rIns="91440" bIns="45720" anchor="t">
            <a:normAutofit lnSpcReduction="9999"/>
          </a:bodyPr>
          <a:p>
            <a:pPr indent="0" algn="l" defTabSz="914400">
              <a:lnSpc>
                <a:spcPct val="120000"/>
              </a:lnSpc>
              <a:spcBef>
                <a:spcPts val="1001"/>
              </a:spcBef>
              <a:buNone/>
              <a:tabLst>
                <a:tab pos="0" algn="l"/>
              </a:tabLst>
            </a:pPr>
            <a:r>
              <a:rPr lang="it-IT" sz="3200" b="0" u="none" strike="noStrike">
                <a:solidFill>
                  <a:schemeClr val="lt1"/>
                </a:solidFill>
                <a:effectLst/>
                <a:uFillTx/>
                <a:latin typeface="Arial Nova Light"/>
              </a:rPr>
              <a:t>I titolari di licenza di taxi possono farsi temporaneamente sostituire alla guida del veicolo da soggetti titolari di KB e di iscrizione al ruolo, solo per :</a:t>
            </a:r>
            <a:endParaRPr lang="en-US" sz="3200" b="0" u="none" strike="noStrike">
              <a:solidFill>
                <a:schemeClr val="lt1"/>
              </a:solidFill>
              <a:effectLst/>
              <a:uFillTx/>
              <a:latin typeface="Arial Nova Light"/>
            </a:endParaRPr>
          </a:p>
          <a:p>
            <a:pPr marL="457200" indent="-457200" algn="l" defTabSz="914400">
              <a:lnSpc>
                <a:spcPct val="120000"/>
              </a:lnSpc>
              <a:spcBef>
                <a:spcPts val="1001"/>
              </a:spcBef>
              <a:buClr>
                <a:srgbClr val="FFFFFF"/>
              </a:buClr>
              <a:buFont typeface="Arial"/>
              <a:buChar char="•"/>
              <a:tabLst>
                <a:tab pos="0" algn="l"/>
              </a:tabLst>
            </a:pPr>
            <a:r>
              <a:rPr lang="it-IT" sz="3200" b="0" u="none" strike="noStrike">
                <a:solidFill>
                  <a:schemeClr val="lt1"/>
                </a:solidFill>
                <a:effectLst/>
                <a:uFillTx/>
                <a:latin typeface="Arial Nova Light"/>
              </a:rPr>
              <a:t> inabilità temporanea;</a:t>
            </a:r>
            <a:endParaRPr lang="en-US" sz="3200" b="0" u="none" strike="noStrike">
              <a:solidFill>
                <a:schemeClr val="lt1"/>
              </a:solidFill>
              <a:effectLst/>
              <a:uFillTx/>
              <a:latin typeface="Arial Nova Light"/>
            </a:endParaRPr>
          </a:p>
          <a:p>
            <a:pPr marL="457200" indent="-457200" algn="l" defTabSz="914400">
              <a:lnSpc>
                <a:spcPct val="120000"/>
              </a:lnSpc>
              <a:spcBef>
                <a:spcPts val="1001"/>
              </a:spcBef>
              <a:buClr>
                <a:srgbClr val="FFFFFF"/>
              </a:buClr>
              <a:buFont typeface="Arial"/>
              <a:buChar char="•"/>
              <a:tabLst>
                <a:tab pos="0" algn="l"/>
              </a:tabLst>
            </a:pPr>
            <a:r>
              <a:rPr lang="it-IT" sz="3200" b="0" u="none" strike="noStrike">
                <a:solidFill>
                  <a:schemeClr val="lt1"/>
                </a:solidFill>
                <a:effectLst/>
                <a:uFillTx/>
                <a:latin typeface="Arial Nova Light"/>
              </a:rPr>
              <a:t>sospensione o ritiro temporaneo della patente di guida;</a:t>
            </a:r>
            <a:endParaRPr lang="en-US" sz="3200" b="0" u="none" strike="noStrike">
              <a:solidFill>
                <a:schemeClr val="lt1"/>
              </a:solidFill>
              <a:effectLst/>
              <a:uFillTx/>
              <a:latin typeface="Arial Nova Light"/>
            </a:endParaRPr>
          </a:p>
          <a:p>
            <a:pPr marL="457200" indent="-457200" algn="l" defTabSz="914400">
              <a:lnSpc>
                <a:spcPct val="120000"/>
              </a:lnSpc>
              <a:spcBef>
                <a:spcPts val="1001"/>
              </a:spcBef>
              <a:buClr>
                <a:srgbClr val="FFFFFF"/>
              </a:buClr>
              <a:buFont typeface="Arial"/>
              <a:buChar char="•"/>
              <a:tabLst>
                <a:tab pos="0" algn="l"/>
              </a:tabLst>
            </a:pPr>
            <a:r>
              <a:rPr lang="it-IT" sz="3200" b="0" u="none" strike="noStrike">
                <a:solidFill>
                  <a:schemeClr val="lt1"/>
                </a:solidFill>
                <a:effectLst/>
                <a:uFillTx/>
                <a:latin typeface="Arial Nova Light"/>
              </a:rPr>
              <a:t>per un periodo di ferie non superiore a trenta giorni;</a:t>
            </a:r>
            <a:endParaRPr lang="en-US" sz="3200" b="0" u="none" strike="noStrike">
              <a:solidFill>
                <a:schemeClr val="lt1"/>
              </a:solidFill>
              <a:effectLst/>
              <a:uFillTx/>
              <a:latin typeface="Arial Nova Light"/>
            </a:endParaRPr>
          </a:p>
          <a:p>
            <a:pPr marL="457200" indent="-457200" algn="l" defTabSz="914400">
              <a:lnSpc>
                <a:spcPct val="120000"/>
              </a:lnSpc>
              <a:spcBef>
                <a:spcPts val="1001"/>
              </a:spcBef>
              <a:buClr>
                <a:srgbClr val="FFFFFF"/>
              </a:buClr>
              <a:buFont typeface="Arial"/>
              <a:buChar char="•"/>
              <a:tabLst>
                <a:tab pos="0" algn="l"/>
              </a:tabLst>
            </a:pPr>
            <a:r>
              <a:rPr lang="it-IT" sz="3200" b="0" u="none" strike="noStrike">
                <a:solidFill>
                  <a:schemeClr val="lt1"/>
                </a:solidFill>
                <a:effectLst/>
                <a:uFillTx/>
                <a:latin typeface="Arial Nova Light"/>
              </a:rPr>
              <a:t>incarichi a tempo pieno sindacali o pubblici elettivi.</a:t>
            </a:r>
            <a:endParaRPr lang="en-US" sz="32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14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BF71093C-00F7-4995-9321-06B50B6F3ED9}" type="slidenum">
              <a:t>29</a:t>
            </a:fld>
          </a:p>
        </p:txBody>
      </p:sp>
      <p:sp>
        <p:nvSpPr>
          <p:cNvPr id="6" name="PlaceHolder 5"/>
          <p:cNvSpPr>
            <a:spLocks noGrp="1"/>
          </p:cNvSpPr>
          <p:nvPr>
            <p:ph type="dt" idx="34"/>
          </p:nvPr>
        </p:nvSpPr>
        <p:spPr/>
        <p:txBody>
          <a:bodyPr/>
          <a:p>
            <a:fld id="{D40C7560-E9A6-4D0E-9B40-B2414F2DE506}" type="datetime1">
              <a:rPr lang="en-GB"/>
              <a:t>27/10/2026</a:t>
            </a:fld>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0"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4400" b="1" u="none" strike="noStrike">
                <a:solidFill>
                  <a:srgbClr val="FFFF00"/>
                </a:solidFill>
                <a:effectLst/>
                <a:uFillTx/>
                <a:latin typeface="Arial Nova Light"/>
              </a:rPr>
              <a:t>UTILIZZO VEICOLO FUORI SERVIZIO </a:t>
            </a:r>
            <a:endParaRPr lang="en-US" sz="4400" b="0" u="none" strike="noStrike">
              <a:solidFill>
                <a:schemeClr val="lt1"/>
              </a:solidFill>
              <a:effectLst/>
              <a:uFillTx/>
              <a:latin typeface="Arial Nova Light"/>
            </a:endParaRPr>
          </a:p>
        </p:txBody>
      </p:sp>
      <p:sp>
        <p:nvSpPr>
          <p:cNvPr id="301" name="PlaceHolder 2"/>
          <p:cNvSpPr>
            <a:spLocks noGrp="1"/>
          </p:cNvSpPr>
          <p:nvPr>
            <p:ph/>
          </p:nvPr>
        </p:nvSpPr>
        <p:spPr>
          <a:xfrm>
            <a:off x="301680" y="2011680"/>
            <a:ext cx="11402280" cy="4388760"/>
          </a:xfrm>
          <a:prstGeom prst="rect">
            <a:avLst/>
          </a:prstGeom>
          <a:noFill/>
          <a:ln w="0">
            <a:noFill/>
          </a:ln>
        </p:spPr>
        <p:txBody>
          <a:bodyPr lIns="91440" tIns="45720" rIns="91440" bIns="45720" anchor="t">
            <a:noAutofit/>
          </a:bodyPr>
          <a:p>
            <a:pPr indent="0" algn="l" defTabSz="914400">
              <a:lnSpc>
                <a:spcPct val="120000"/>
              </a:lnSpc>
              <a:spcBef>
                <a:spcPts val="1001"/>
              </a:spcBef>
              <a:buNone/>
              <a:tabLst>
                <a:tab pos="0" algn="l"/>
              </a:tabLst>
            </a:pPr>
            <a:r>
              <a:rPr lang="it-IT" sz="3200" b="0" u="none" strike="noStrike">
                <a:solidFill>
                  <a:schemeClr val="lt1"/>
                </a:solidFill>
                <a:effectLst/>
                <a:uFillTx/>
                <a:latin typeface="Arial Nova Light"/>
              </a:rPr>
              <a:t>È normalmente ammesso l'impiego di un taxi fuori servizio per uso proprio, cioè per esigenze non professionali, ai conducenti titolari di licenza a cui, in questo caso, viene richiesta la sola patente di guida (non serve il KB).</a:t>
            </a:r>
            <a:endParaRPr lang="en-US" sz="32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32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3200" b="0" u="none" strike="noStrike">
                <a:solidFill>
                  <a:schemeClr val="lt1"/>
                </a:solidFill>
                <a:effectLst/>
                <a:uFillTx/>
                <a:latin typeface="Arial Nova Light"/>
              </a:rPr>
              <a:t>Non consentito per NCC.</a:t>
            </a:r>
            <a:endParaRPr lang="en-US" sz="32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14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38289719-2AE3-4E85-9FC1-48416B1012C9}" type="slidenum">
              <a:t>30</a:t>
            </a:fld>
          </a:p>
        </p:txBody>
      </p:sp>
      <p:sp>
        <p:nvSpPr>
          <p:cNvPr id="6" name="PlaceHolder 5"/>
          <p:cNvSpPr>
            <a:spLocks noGrp="1"/>
          </p:cNvSpPr>
          <p:nvPr>
            <p:ph type="dt" idx="34"/>
          </p:nvPr>
        </p:nvSpPr>
        <p:spPr/>
        <p:txBody>
          <a:bodyPr/>
          <a:p>
            <a:fld id="{EC0FEFC5-747F-49B9-A78F-9F64A05B607C}" type="datetime1">
              <a:rPr lang="en-GB"/>
              <a:t>27/10/2026</a:t>
            </a:fld>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2"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rmAutofit/>
          </a:bodyPr>
          <a:p>
            <a:pPr indent="0" algn="l" defTabSz="914400">
              <a:lnSpc>
                <a:spcPct val="85000"/>
              </a:lnSpc>
              <a:buNone/>
            </a:pPr>
            <a:r>
              <a:rPr lang="it-IT" sz="4800" b="1" u="none" strike="noStrike">
                <a:solidFill>
                  <a:srgbClr val="FFFF00"/>
                </a:solidFill>
                <a:effectLst/>
                <a:uFillTx/>
                <a:latin typeface="Arial Nova Light"/>
              </a:rPr>
              <a:t>FOGLIO DI SERVIZIO-NCC</a:t>
            </a:r>
            <a:endParaRPr lang="en-US" sz="4800" b="0" u="none" strike="noStrike">
              <a:solidFill>
                <a:schemeClr val="lt1"/>
              </a:solidFill>
              <a:effectLst/>
              <a:uFillTx/>
              <a:latin typeface="Arial Nova Light"/>
            </a:endParaRPr>
          </a:p>
        </p:txBody>
      </p:sp>
      <p:sp>
        <p:nvSpPr>
          <p:cNvPr id="303" name="PlaceHolder 2"/>
          <p:cNvSpPr>
            <a:spLocks noGrp="1"/>
          </p:cNvSpPr>
          <p:nvPr>
            <p:ph type="ftr" idx="85"/>
          </p:nvPr>
        </p:nvSpPr>
        <p:spPr>
          <a:xfrm>
            <a:off x="7947360" y="210240"/>
            <a:ext cx="2183760" cy="365400"/>
          </a:xfrm>
          <a:prstGeom prst="rect">
            <a:avLst/>
          </a:prstGeom>
          <a:noFill/>
          <a:ln w="0">
            <a:noFill/>
          </a:ln>
        </p:spPr>
        <p:txBody>
          <a:bodyPr lIns="91440" tIns="45720" rIns="91440" bIns="45720" anchor="ctr">
            <a:noAutofit/>
          </a:bodyPr>
          <a:lstStyle>
            <a:lvl1pPr indent="0" algn="l" defTabSz="914400">
              <a:lnSpc>
                <a:spcPct val="100000"/>
              </a:lnSpc>
              <a:buNone/>
              <a:defRPr lang="en-US" sz="800" b="0" u="none" strike="noStrike">
                <a:solidFill>
                  <a:schemeClr val="lt1"/>
                </a:solidFill>
                <a:effectLst/>
                <a:uFillTx/>
                <a:latin typeface="Arial Nova Light"/>
              </a:defRPr>
            </a:lvl1pPr>
          </a:lstStyle>
          <a:p>
            <a:pPr indent="0" algn="l" defTabSz="914400">
              <a:lnSpc>
                <a:spcPct val="100000"/>
              </a:lnSpc>
              <a:buNone/>
            </a:pPr>
            <a:r>
              <a:rPr lang="en-US" sz="800" b="0" u="none" strike="noStrike">
                <a:solidFill>
                  <a:schemeClr val="lt1"/>
                </a:solidFill>
                <a:effectLst/>
                <a:uFillTx/>
                <a:latin typeface="Arial Nova Light"/>
              </a:rPr>
              <a:t>DAVIDE AUFIERO </a:t>
            </a:r>
            <a:endParaRPr lang="en-GB" sz="800" b="0" u="none" strike="noStrike">
              <a:solidFill>
                <a:srgbClr val="FFFFFF"/>
              </a:solidFill>
              <a:effectLst/>
              <a:uFillTx/>
              <a:latin typeface="Times New Roman"/>
            </a:endParaRPr>
          </a:p>
        </p:txBody>
      </p:sp>
      <p:sp>
        <p:nvSpPr>
          <p:cNvPr id="304" name="PlaceHolder 3"/>
          <p:cNvSpPr>
            <a:spLocks noGrp="1"/>
          </p:cNvSpPr>
          <p:nvPr>
            <p:ph/>
          </p:nvPr>
        </p:nvSpPr>
        <p:spPr>
          <a:xfrm>
            <a:off x="301680" y="2011680"/>
            <a:ext cx="11402280" cy="4388760"/>
          </a:xfrm>
          <a:prstGeom prst="rect">
            <a:avLst/>
          </a:prstGeom>
          <a:noFill/>
          <a:ln w="0">
            <a:noFill/>
          </a:ln>
        </p:spPr>
        <p:txBody>
          <a:bodyPr lIns="91440" tIns="45720" rIns="91440" bIns="45720" anchor="t">
            <a:normAutofit/>
          </a:bodyPr>
          <a:p>
            <a:pPr indent="0" algn="l" defTabSz="914400">
              <a:lnSpc>
                <a:spcPct val="120000"/>
              </a:lnSpc>
              <a:spcBef>
                <a:spcPts val="1001"/>
              </a:spcBef>
              <a:buNone/>
              <a:tabLst>
                <a:tab pos="0" algn="l"/>
              </a:tabLst>
            </a:pPr>
            <a:r>
              <a:rPr lang="it-IT" sz="3200" b="0" u="none" strike="noStrike">
                <a:solidFill>
                  <a:schemeClr val="lt1"/>
                </a:solidFill>
                <a:effectLst/>
                <a:uFillTx/>
                <a:latin typeface="Arial Nova Light"/>
              </a:rPr>
              <a:t>È un documento che il conducente di NCC deve compilare e tenere obbligatoriamente a bordo dell'autovettura, tale documento riporta:</a:t>
            </a:r>
            <a:endParaRPr lang="en-US" sz="32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3200" b="0" u="none" strike="noStrike">
                <a:solidFill>
                  <a:schemeClr val="lt1"/>
                </a:solidFill>
                <a:effectLst/>
                <a:uFillTx/>
                <a:latin typeface="Arial Nova Light"/>
              </a:rPr>
              <a:t>• il numero di targa del veicolo;</a:t>
            </a:r>
            <a:endParaRPr lang="en-US" sz="32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3200" b="0" u="none" strike="noStrike">
                <a:solidFill>
                  <a:schemeClr val="lt1"/>
                </a:solidFill>
                <a:effectLst/>
                <a:uFillTx/>
                <a:latin typeface="Arial Nova Light"/>
              </a:rPr>
              <a:t>• il nome del conducente;</a:t>
            </a:r>
            <a:endParaRPr lang="en-US" sz="32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3200" b="0" u="none" strike="noStrike">
                <a:solidFill>
                  <a:schemeClr val="lt1"/>
                </a:solidFill>
                <a:effectLst/>
                <a:uFillTx/>
                <a:latin typeface="Arial Nova Light"/>
              </a:rPr>
              <a:t>• l'orario di inizio servizio, destinazione e orario di fine servizio.</a:t>
            </a:r>
            <a:endParaRPr lang="en-US" sz="32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1400" b="0" u="none" strike="noStrike">
              <a:solidFill>
                <a:schemeClr val="lt1"/>
              </a:solidFill>
              <a:effectLst/>
              <a:uFillTx/>
              <a:latin typeface="Arial Nova Light"/>
            </a:endParaRPr>
          </a:p>
        </p:txBody>
      </p:sp>
      <p:sp>
        <p:nvSpPr>
          <p:cNvPr id="5" name="PlaceHolder 4"/>
          <p:cNvSpPr>
            <a:spLocks noGrp="1"/>
          </p:cNvSpPr>
          <p:nvPr>
            <p:ph type="sldNum" idx="36"/>
          </p:nvPr>
        </p:nvSpPr>
        <p:spPr/>
        <p:txBody>
          <a:bodyPr/>
          <a:p>
            <a:fld id="{198DA501-E1B5-4EA1-920B-81D36FA5640E}" type="slidenum">
              <a:t>31</a:t>
            </a:fld>
          </a:p>
        </p:txBody>
      </p:sp>
      <p:sp>
        <p:nvSpPr>
          <p:cNvPr id="6" name="PlaceHolder 5"/>
          <p:cNvSpPr>
            <a:spLocks noGrp="1"/>
          </p:cNvSpPr>
          <p:nvPr>
            <p:ph type="dt" idx="34"/>
          </p:nvPr>
        </p:nvSpPr>
        <p:spPr/>
        <p:txBody>
          <a:bodyPr/>
          <a:p>
            <a:fld id="{1E54A54E-B786-4296-9460-1B5C244009F8}" type="datetime1">
              <a:rPr lang="en-GB"/>
              <a:t>27/10/2026</a:t>
            </a:fld>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5"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rmAutofit fontScale="77500" lnSpcReduction="19999"/>
          </a:bodyPr>
          <a:p>
            <a:pPr indent="0" algn="l" defTabSz="914400">
              <a:lnSpc>
                <a:spcPct val="85000"/>
              </a:lnSpc>
              <a:buNone/>
            </a:pPr>
            <a:r>
              <a:rPr lang="it-IT" sz="4800" b="1" u="none" strike="noStrike">
                <a:solidFill>
                  <a:srgbClr val="FFFF00"/>
                </a:solidFill>
                <a:effectLst/>
                <a:uFillTx/>
                <a:latin typeface="Arial Nova Light"/>
              </a:rPr>
              <a:t>CARATTERISTICHE AUTOVETTURA</a:t>
            </a:r>
            <a:endParaRPr lang="en-US" sz="4800" b="0" u="none" strike="noStrike">
              <a:solidFill>
                <a:schemeClr val="lt1"/>
              </a:solidFill>
              <a:effectLst/>
              <a:uFillTx/>
              <a:latin typeface="Arial Nova Light"/>
            </a:endParaRPr>
          </a:p>
        </p:txBody>
      </p:sp>
      <p:sp>
        <p:nvSpPr>
          <p:cNvPr id="306" name="PlaceHolder 2"/>
          <p:cNvSpPr>
            <a:spLocks noGrp="1"/>
          </p:cNvSpPr>
          <p:nvPr>
            <p:ph/>
          </p:nvPr>
        </p:nvSpPr>
        <p:spPr>
          <a:xfrm>
            <a:off x="301680" y="2011680"/>
            <a:ext cx="11402280" cy="4388760"/>
          </a:xfrm>
          <a:prstGeom prst="rect">
            <a:avLst/>
          </a:prstGeom>
          <a:noFill/>
          <a:ln w="0">
            <a:noFill/>
          </a:ln>
        </p:spPr>
        <p:txBody>
          <a:bodyPr lIns="91440" tIns="45720" rIns="91440" bIns="45720" anchor="t">
            <a:normAutofit/>
          </a:bodyPr>
          <a:p>
            <a:pPr indent="0" algn="l" defTabSz="914400">
              <a:lnSpc>
                <a:spcPct val="120000"/>
              </a:lnSpc>
              <a:spcBef>
                <a:spcPts val="1001"/>
              </a:spcBef>
              <a:buNone/>
              <a:tabLst>
                <a:tab pos="0" algn="l"/>
              </a:tabLst>
            </a:pPr>
            <a:r>
              <a:rPr lang="it-IT" sz="4000" b="0" u="none" strike="noStrike">
                <a:solidFill>
                  <a:schemeClr val="lt1"/>
                </a:solidFill>
                <a:effectLst/>
                <a:uFillTx/>
                <a:latin typeface="Arial Nova Light"/>
              </a:rPr>
              <a:t>TAXI</a:t>
            </a:r>
            <a:endParaRPr lang="en-US" sz="40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400" b="0" u="none" strike="noStrike">
                <a:solidFill>
                  <a:schemeClr val="lt1"/>
                </a:solidFill>
                <a:effectLst/>
                <a:uFillTx/>
                <a:latin typeface="Arial Nova Light"/>
              </a:rPr>
              <a:t>SUL TETTO E’ PRESENTE CONTRASSEGNO LUMINOSO CON SCRITTA TAXI </a:t>
            </a:r>
            <a:endParaRPr lang="en-US" sz="2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400" b="0" u="none" strike="noStrike">
                <a:solidFill>
                  <a:schemeClr val="lt1"/>
                </a:solidFill>
                <a:effectLst/>
                <a:uFillTx/>
                <a:latin typeface="Arial Nova Light"/>
              </a:rPr>
              <a:t>BIANCO DAVANTI E ROSSO DIETRO.</a:t>
            </a:r>
            <a:endParaRPr lang="en-US" sz="2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400" b="0" u="none" strike="noStrike">
                <a:solidFill>
                  <a:schemeClr val="lt1"/>
                </a:solidFill>
                <a:effectLst/>
                <a:uFillTx/>
                <a:latin typeface="Arial Nova Light"/>
              </a:rPr>
              <a:t>POSTERIORMENTE E’ RIPORTATO IL NUMERO DI LICENZA DEL COMUNE CON SCRITTO SERVIZIO PUBBLICO.</a:t>
            </a:r>
            <a:endParaRPr lang="en-US" sz="2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400" b="0" u="none" strike="noStrike">
                <a:solidFill>
                  <a:schemeClr val="lt1"/>
                </a:solidFill>
                <a:effectLst/>
                <a:uFillTx/>
                <a:latin typeface="Arial Nova Light"/>
              </a:rPr>
              <a:t>SULLE FIANCATE POSSONO ESSERE RIPORTATE SCRITTE/STEMMI RELATIVI ALL’AZIENDA ED AL COMUNE.</a:t>
            </a:r>
            <a:endParaRPr lang="en-US" sz="24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D51204ED-E085-4549-8041-21D840E7830F}" type="slidenum">
              <a:t>32</a:t>
            </a:fld>
          </a:p>
        </p:txBody>
      </p:sp>
      <p:sp>
        <p:nvSpPr>
          <p:cNvPr id="6" name="PlaceHolder 5"/>
          <p:cNvSpPr>
            <a:spLocks noGrp="1"/>
          </p:cNvSpPr>
          <p:nvPr>
            <p:ph type="dt" idx="34"/>
          </p:nvPr>
        </p:nvSpPr>
        <p:spPr/>
        <p:txBody>
          <a:bodyPr/>
          <a:p>
            <a:fld id="{7341DE2F-0245-4464-91E1-54E2278D5B42}" type="datetime1">
              <a:rPr lang="en-GB"/>
              <a:t>27/10/2026</a:t>
            </a:fld>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7"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rmAutofit fontScale="77500" lnSpcReduction="19999"/>
          </a:bodyPr>
          <a:p>
            <a:pPr indent="0" algn="l" defTabSz="914400">
              <a:lnSpc>
                <a:spcPct val="85000"/>
              </a:lnSpc>
              <a:buNone/>
            </a:pPr>
            <a:r>
              <a:rPr lang="it-IT" sz="4800" b="1" u="none" strike="noStrike">
                <a:solidFill>
                  <a:srgbClr val="FFFF00"/>
                </a:solidFill>
                <a:effectLst/>
                <a:uFillTx/>
                <a:latin typeface="Arial Nova Light"/>
              </a:rPr>
              <a:t>CARATTERISTICHE AUTOVETTURA</a:t>
            </a:r>
            <a:endParaRPr lang="en-US" sz="4800" b="0" u="none" strike="noStrike">
              <a:solidFill>
                <a:schemeClr val="lt1"/>
              </a:solidFill>
              <a:effectLst/>
              <a:uFillTx/>
              <a:latin typeface="Arial Nova Light"/>
            </a:endParaRPr>
          </a:p>
        </p:txBody>
      </p:sp>
      <p:sp>
        <p:nvSpPr>
          <p:cNvPr id="308" name="PlaceHolder 2"/>
          <p:cNvSpPr>
            <a:spLocks noGrp="1"/>
          </p:cNvSpPr>
          <p:nvPr>
            <p:ph/>
          </p:nvPr>
        </p:nvSpPr>
        <p:spPr>
          <a:xfrm>
            <a:off x="301680" y="1964880"/>
            <a:ext cx="6293160" cy="4435560"/>
          </a:xfrm>
          <a:prstGeom prst="rect">
            <a:avLst/>
          </a:prstGeom>
          <a:noFill/>
          <a:ln w="0">
            <a:noFill/>
          </a:ln>
        </p:spPr>
        <p:txBody>
          <a:bodyPr lIns="91440" tIns="45720" rIns="91440" bIns="45720" anchor="t">
            <a:normAutofit fontScale="85000" lnSpcReduction="9999"/>
          </a:bodyPr>
          <a:p>
            <a:pPr indent="0" algn="l" defTabSz="914400">
              <a:lnSpc>
                <a:spcPct val="120000"/>
              </a:lnSpc>
              <a:spcBef>
                <a:spcPts val="1001"/>
              </a:spcBef>
              <a:buNone/>
              <a:tabLst>
                <a:tab pos="0" algn="l"/>
              </a:tabLst>
            </a:pPr>
            <a:r>
              <a:rPr lang="it-IT" sz="4000" b="0" u="none" strike="noStrike">
                <a:solidFill>
                  <a:schemeClr val="lt1"/>
                </a:solidFill>
                <a:effectLst/>
                <a:uFillTx/>
                <a:latin typeface="Arial Nova Light"/>
              </a:rPr>
              <a:t>NCC</a:t>
            </a:r>
            <a:endParaRPr lang="en-US" sz="40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3200" b="0" u="none" strike="noStrike">
                <a:solidFill>
                  <a:schemeClr val="lt1"/>
                </a:solidFill>
                <a:effectLst/>
                <a:uFillTx/>
                <a:latin typeface="Arial Nova Light"/>
              </a:rPr>
              <a:t>CONTRASSEGNO CON SCRITTA NOLEGGIO  ALL’INTERNO DEL PARABREZZA E DEL LUNOTTO.</a:t>
            </a:r>
            <a:endParaRPr lang="en-US" sz="32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3200" b="0" u="none" strike="noStrike">
                <a:solidFill>
                  <a:schemeClr val="lt1"/>
                </a:solidFill>
                <a:effectLst/>
                <a:uFillTx/>
                <a:latin typeface="Arial Nova Light"/>
              </a:rPr>
              <a:t>TARGA POSTERIORE RECANTE N.C.C., UN NUMERO</a:t>
            </a:r>
            <a:endParaRPr lang="en-US" sz="32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3200" b="0" u="none" strike="noStrike">
                <a:solidFill>
                  <a:schemeClr val="lt1"/>
                </a:solidFill>
                <a:effectLst/>
                <a:uFillTx/>
                <a:latin typeface="Arial Nova Light"/>
              </a:rPr>
              <a:t>PROGRESSIVO E LO STEMMA DEL COMUNE</a:t>
            </a:r>
            <a:endParaRPr lang="en-US" sz="3200" b="0" u="none" strike="noStrike">
              <a:solidFill>
                <a:schemeClr val="lt1"/>
              </a:solidFill>
              <a:effectLst/>
              <a:uFillTx/>
              <a:latin typeface="Arial Nova Light"/>
            </a:endParaRPr>
          </a:p>
        </p:txBody>
      </p:sp>
      <p:pic>
        <p:nvPicPr>
          <p:cNvPr id="309" name="Immagine 7"/>
          <p:cNvPicPr/>
          <p:nvPr/>
        </p:nvPicPr>
        <p:blipFill>
          <a:blip r:embed="rId1"/>
          <a:stretch/>
        </p:blipFill>
        <p:spPr>
          <a:xfrm>
            <a:off x="6432480" y="2805480"/>
            <a:ext cx="4190760" cy="2336400"/>
          </a:xfrm>
          <a:prstGeom prst="rect">
            <a:avLst/>
          </a:prstGeom>
          <a:noFill/>
          <a:ln w="0">
            <a:noFill/>
          </a:ln>
        </p:spPr>
      </p:pic>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8B4B25F1-8CFF-418E-B1A2-BD9F985CFDFB}" type="slidenum">
              <a:t>33</a:t>
            </a:fld>
          </a:p>
        </p:txBody>
      </p:sp>
      <p:sp>
        <p:nvSpPr>
          <p:cNvPr id="6" name="PlaceHolder 5"/>
          <p:cNvSpPr>
            <a:spLocks noGrp="1"/>
          </p:cNvSpPr>
          <p:nvPr>
            <p:ph type="dt" idx="34"/>
          </p:nvPr>
        </p:nvSpPr>
        <p:spPr/>
        <p:txBody>
          <a:bodyPr/>
          <a:p>
            <a:fld id="{DC975198-05F0-44F0-B75F-D736F9012DD5}" type="datetime1">
              <a:rPr lang="en-GB"/>
              <a:t>27/10/2026</a:t>
            </a:fld>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0" name="PlaceHolder 1"/>
          <p:cNvSpPr>
            <a:spLocks noGrp="1"/>
          </p:cNvSpPr>
          <p:nvPr>
            <p:ph type="title"/>
          </p:nvPr>
        </p:nvSpPr>
        <p:spPr>
          <a:xfrm>
            <a:off x="301680" y="722160"/>
            <a:ext cx="10998360" cy="1069920"/>
          </a:xfrm>
          <a:prstGeom prst="rect">
            <a:avLst/>
          </a:prstGeom>
          <a:noFill/>
          <a:ln w="0">
            <a:noFill/>
          </a:ln>
        </p:spPr>
        <p:txBody>
          <a:bodyPr lIns="91440" tIns="45720" rIns="91440" bIns="45720" anchor="b">
            <a:noAutofit/>
          </a:bodyPr>
          <a:p>
            <a:pPr indent="0" algn="l" defTabSz="914400">
              <a:lnSpc>
                <a:spcPct val="85000"/>
              </a:lnSpc>
              <a:buNone/>
            </a:pPr>
            <a:r>
              <a:rPr lang="it-IT" sz="4400" b="1" u="none" strike="noStrike">
                <a:solidFill>
                  <a:srgbClr val="FFFF00"/>
                </a:solidFill>
                <a:effectLst/>
                <a:uFillTx/>
                <a:latin typeface="Arial Nova Light"/>
              </a:rPr>
              <a:t>CONTRATTO DI TRASPORTO PERSONE </a:t>
            </a:r>
            <a:endParaRPr lang="en-US" sz="4400" b="0" u="none" strike="noStrike">
              <a:solidFill>
                <a:schemeClr val="lt1"/>
              </a:solidFill>
              <a:effectLst/>
              <a:uFillTx/>
              <a:latin typeface="Arial Nova Light"/>
            </a:endParaRPr>
          </a:p>
        </p:txBody>
      </p:sp>
      <p:sp>
        <p:nvSpPr>
          <p:cNvPr id="311" name="PlaceHolder 2"/>
          <p:cNvSpPr>
            <a:spLocks noGrp="1"/>
          </p:cNvSpPr>
          <p:nvPr>
            <p:ph/>
          </p:nvPr>
        </p:nvSpPr>
        <p:spPr>
          <a:xfrm>
            <a:off x="301680" y="2011680"/>
            <a:ext cx="11402280" cy="4388760"/>
          </a:xfrm>
          <a:prstGeom prst="rect">
            <a:avLst/>
          </a:prstGeom>
          <a:noFill/>
          <a:ln w="0">
            <a:noFill/>
          </a:ln>
        </p:spPr>
        <p:txBody>
          <a:bodyPr lIns="91440" tIns="45720" rIns="91440" bIns="45720" anchor="t">
            <a:normAutofit/>
          </a:bodyPr>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E’ un contratto di trasporto dove il vettore (taxista o noleggiatore NCC) si obbliga, di solito dietro corrispettivo, a trasferire persone da un luogo ad un altro nel tempo stabilito e nel rispetto di tutte le clausole previste nello stesso. Nel trasporto stradale di persone, l'oggetto del contratto di trasporto è il trasferimento di una o più persone da un luogo a un altro, mentre le parti contraenti sono il vettore e i viaggiatori.</a:t>
            </a:r>
            <a:endParaRPr lang="en-US" sz="28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C9D3B86B-9163-4994-A679-42639816692D}" type="slidenum">
              <a:t>34</a:t>
            </a:fld>
          </a:p>
        </p:txBody>
      </p:sp>
      <p:sp>
        <p:nvSpPr>
          <p:cNvPr id="6" name="PlaceHolder 5"/>
          <p:cNvSpPr>
            <a:spLocks noGrp="1"/>
          </p:cNvSpPr>
          <p:nvPr>
            <p:ph type="dt" idx="34"/>
          </p:nvPr>
        </p:nvSpPr>
        <p:spPr/>
        <p:txBody>
          <a:bodyPr/>
          <a:p>
            <a:fld id="{8E344961-3174-4F83-8377-973CB74F1324}" type="datetime1">
              <a:rPr lang="en-GB"/>
              <a:t>27/10/2026</a:t>
            </a:fld>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2"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rmAutofit/>
          </a:bodyPr>
          <a:p>
            <a:pPr indent="0" algn="l" defTabSz="914400">
              <a:lnSpc>
                <a:spcPct val="85000"/>
              </a:lnSpc>
              <a:buNone/>
            </a:pPr>
            <a:r>
              <a:rPr lang="it-IT" sz="4400" b="1" u="none" strike="noStrike">
                <a:solidFill>
                  <a:srgbClr val="FFFF00"/>
                </a:solidFill>
                <a:effectLst/>
                <a:uFillTx/>
                <a:latin typeface="Arial Nova Light"/>
              </a:rPr>
              <a:t>PROTEZIONE DEI PASSEGGERI</a:t>
            </a:r>
            <a:endParaRPr lang="en-US" sz="4400" b="0" u="none" strike="noStrike">
              <a:solidFill>
                <a:schemeClr val="lt1"/>
              </a:solidFill>
              <a:effectLst/>
              <a:uFillTx/>
              <a:latin typeface="Arial Nova Light"/>
            </a:endParaRPr>
          </a:p>
        </p:txBody>
      </p:sp>
      <p:sp>
        <p:nvSpPr>
          <p:cNvPr id="313" name="PlaceHolder 2"/>
          <p:cNvSpPr>
            <a:spLocks noGrp="1"/>
          </p:cNvSpPr>
          <p:nvPr>
            <p:ph/>
          </p:nvPr>
        </p:nvSpPr>
        <p:spPr>
          <a:xfrm>
            <a:off x="301680" y="2011680"/>
            <a:ext cx="11402280" cy="4388760"/>
          </a:xfrm>
          <a:prstGeom prst="rect">
            <a:avLst/>
          </a:prstGeom>
          <a:noFill/>
          <a:ln w="0">
            <a:noFill/>
          </a:ln>
        </p:spPr>
        <p:txBody>
          <a:bodyPr lIns="91440" tIns="45720" rIns="91440" bIns="45720" anchor="t">
            <a:noAutofit/>
          </a:bodyPr>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Oltre all'obbligo primario del trasporto, il vettore ha anche l'obbligo di protezione nei confronti dei passeggeri trasportati, con l'adozione di tutte le "misure idonee", atte a garantire la loro incolumità durante il tragitto fino alla destinazione.</a:t>
            </a:r>
            <a:endParaRPr lang="en-US" sz="2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28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A079C7E8-3E2F-409A-8FEB-50ECC150490D}" type="slidenum">
              <a:t>35</a:t>
            </a:fld>
          </a:p>
        </p:txBody>
      </p:sp>
      <p:sp>
        <p:nvSpPr>
          <p:cNvPr id="6" name="PlaceHolder 5"/>
          <p:cNvSpPr>
            <a:spLocks noGrp="1"/>
          </p:cNvSpPr>
          <p:nvPr>
            <p:ph type="dt" idx="34"/>
          </p:nvPr>
        </p:nvSpPr>
        <p:spPr/>
        <p:txBody>
          <a:bodyPr/>
          <a:p>
            <a:fld id="{F367D588-A3B2-4D68-930F-08CD2C896980}" type="datetime1">
              <a:rPr lang="en-GB"/>
              <a:t>27/10/2026</a:t>
            </a:fld>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4"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rmAutofit/>
          </a:bodyPr>
          <a:p>
            <a:pPr indent="0" algn="l" defTabSz="914400">
              <a:lnSpc>
                <a:spcPct val="85000"/>
              </a:lnSpc>
              <a:buNone/>
            </a:pPr>
            <a:r>
              <a:rPr lang="it-IT" sz="4800" b="1" u="none" strike="noStrike">
                <a:solidFill>
                  <a:srgbClr val="FFFF00"/>
                </a:solidFill>
                <a:effectLst/>
                <a:uFillTx/>
                <a:latin typeface="Arial Nova Light"/>
              </a:rPr>
              <a:t>PUBBLICITA’</a:t>
            </a:r>
            <a:endParaRPr lang="en-US" sz="4800" b="0" u="none" strike="noStrike">
              <a:solidFill>
                <a:schemeClr val="lt1"/>
              </a:solidFill>
              <a:effectLst/>
              <a:uFillTx/>
              <a:latin typeface="Arial Nova Light"/>
            </a:endParaRPr>
          </a:p>
        </p:txBody>
      </p:sp>
      <p:sp>
        <p:nvSpPr>
          <p:cNvPr id="315" name="PlaceHolder 2"/>
          <p:cNvSpPr>
            <a:spLocks noGrp="1"/>
          </p:cNvSpPr>
          <p:nvPr>
            <p:ph/>
          </p:nvPr>
        </p:nvSpPr>
        <p:spPr>
          <a:xfrm>
            <a:off x="200520" y="1453680"/>
            <a:ext cx="11705040" cy="5199480"/>
          </a:xfrm>
          <a:prstGeom prst="rect">
            <a:avLst/>
          </a:prstGeom>
          <a:noFill/>
          <a:ln w="0">
            <a:noFill/>
          </a:ln>
        </p:spPr>
        <p:txBody>
          <a:bodyPr lIns="91440" tIns="45720" rIns="91440" bIns="45720" anchor="t">
            <a:noAutofit/>
          </a:bodyPr>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La pubblicità apposta sui taxi è:</a:t>
            </a:r>
            <a:endParaRPr lang="en-US" sz="2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 vietata tramite insegne luminose e a messaggio variabile;</a:t>
            </a:r>
            <a:endParaRPr lang="en-US" sz="2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 consentita se non luminosa, anche con materiale rifrangente, e solo nei casi previsti dal regolamento di esecuzione del Codice della strada, tramite:</a:t>
            </a:r>
            <a:endParaRPr lang="en-US" sz="2800" b="0" u="none" strike="noStrike">
              <a:solidFill>
                <a:schemeClr val="lt1"/>
              </a:solidFill>
              <a:effectLst/>
              <a:uFillTx/>
              <a:latin typeface="Arial Nova Light"/>
            </a:endParaRPr>
          </a:p>
          <a:p>
            <a:pPr marL="228600" indent="0" algn="l" defTabSz="914400">
              <a:lnSpc>
                <a:spcPct val="120000"/>
              </a:lnSpc>
              <a:spcBef>
                <a:spcPts val="499"/>
              </a:spcBef>
              <a:buNone/>
              <a:tabLst>
                <a:tab pos="0" algn="l"/>
              </a:tabLst>
            </a:pPr>
            <a:r>
              <a:rPr lang="it-IT" sz="2800" b="0" u="none" strike="noStrike">
                <a:solidFill>
                  <a:schemeClr val="lt1"/>
                </a:solidFill>
                <a:effectLst/>
                <a:uFillTx/>
                <a:latin typeface="Arial Nova Light"/>
              </a:rPr>
              <a:t>‣ pellicole applicate sulle superfici del veicolo, ad esclusione di quelle vetrate, per ovvie ragioni di visibilità;</a:t>
            </a:r>
            <a:endParaRPr lang="en-US" sz="2800" b="0" u="none" strike="noStrike">
              <a:solidFill>
                <a:schemeClr val="lt1"/>
              </a:solidFill>
              <a:effectLst/>
              <a:uFillTx/>
              <a:latin typeface="Arial Nova Light"/>
            </a:endParaRPr>
          </a:p>
          <a:p>
            <a:pPr marL="228600" indent="0" algn="l" defTabSz="914400">
              <a:lnSpc>
                <a:spcPct val="120000"/>
              </a:lnSpc>
              <a:spcBef>
                <a:spcPts val="499"/>
              </a:spcBef>
              <a:buNone/>
              <a:tabLst>
                <a:tab pos="0" algn="l"/>
              </a:tabLst>
            </a:pPr>
            <a:r>
              <a:rPr lang="it-IT" sz="2800" b="0" u="none" strike="noStrike">
                <a:solidFill>
                  <a:schemeClr val="lt1"/>
                </a:solidFill>
                <a:effectLst/>
                <a:uFillTx/>
                <a:latin typeface="Arial Nova Light"/>
              </a:rPr>
              <a:t>▸ pannello bifacciale rettangolare applicato sul tetto dell'abitacolo e in posizione parallela al senso di marcia (escluso in autostrada).</a:t>
            </a:r>
            <a:endParaRPr lang="en-US" sz="28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1EB5D9F8-AF12-4227-853F-934C3A5AD696}" type="slidenum">
              <a:t>36</a:t>
            </a:fld>
          </a:p>
        </p:txBody>
      </p:sp>
      <p:sp>
        <p:nvSpPr>
          <p:cNvPr id="6" name="PlaceHolder 5"/>
          <p:cNvSpPr>
            <a:spLocks noGrp="1"/>
          </p:cNvSpPr>
          <p:nvPr>
            <p:ph type="dt" idx="34"/>
          </p:nvPr>
        </p:nvSpPr>
        <p:spPr/>
        <p:txBody>
          <a:bodyPr/>
          <a:p>
            <a:fld id="{8E37D903-E3BF-4BEB-ADF8-CD430587E901}" type="datetime1">
              <a:rPr lang="en-GB"/>
              <a:t>27/10/2026</a:t>
            </a:fld>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6"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rmAutofit/>
          </a:bodyPr>
          <a:p>
            <a:pPr indent="0" algn="l" defTabSz="914400">
              <a:lnSpc>
                <a:spcPct val="85000"/>
              </a:lnSpc>
              <a:buNone/>
            </a:pPr>
            <a:r>
              <a:rPr lang="it-IT" sz="4800" b="1" u="none" strike="noStrike">
                <a:solidFill>
                  <a:srgbClr val="FFFF00"/>
                </a:solidFill>
                <a:effectLst/>
                <a:uFillTx/>
                <a:latin typeface="Arial Nova Light"/>
              </a:rPr>
              <a:t>PUBBLICITA’</a:t>
            </a:r>
            <a:endParaRPr lang="en-US" sz="4800" b="0" u="none" strike="noStrike">
              <a:solidFill>
                <a:schemeClr val="lt1"/>
              </a:solidFill>
              <a:effectLst/>
              <a:uFillTx/>
              <a:latin typeface="Arial Nova Light"/>
            </a:endParaRPr>
          </a:p>
        </p:txBody>
      </p:sp>
      <p:sp>
        <p:nvSpPr>
          <p:cNvPr id="317" name="PlaceHolder 2"/>
          <p:cNvSpPr>
            <a:spLocks noGrp="1"/>
          </p:cNvSpPr>
          <p:nvPr>
            <p:ph/>
          </p:nvPr>
        </p:nvSpPr>
        <p:spPr>
          <a:xfrm>
            <a:off x="200520" y="1453680"/>
            <a:ext cx="11705040" cy="5199480"/>
          </a:xfrm>
          <a:prstGeom prst="rect">
            <a:avLst/>
          </a:prstGeom>
          <a:noFill/>
          <a:ln w="0">
            <a:noFill/>
          </a:ln>
        </p:spPr>
        <p:txBody>
          <a:bodyPr lIns="91440" tIns="45720" rIns="91440" bIns="45720" anchor="t">
            <a:noAutofit/>
          </a:bodyPr>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La pubblicità apposta sui taxi è:</a:t>
            </a:r>
            <a:endParaRPr lang="en-US" sz="2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 vietata tramite insegne luminose e a messaggio variabile;</a:t>
            </a:r>
            <a:endParaRPr lang="en-US" sz="2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 consentita se non luminosa, anche con materiale rifrangente, e solo nei casi previsti dal regolamento di esecuzione del Codice della strada, tramite:</a:t>
            </a:r>
            <a:endParaRPr lang="en-US" sz="2800" b="0" u="none" strike="noStrike">
              <a:solidFill>
                <a:schemeClr val="lt1"/>
              </a:solidFill>
              <a:effectLst/>
              <a:uFillTx/>
              <a:latin typeface="Arial Nova Light"/>
            </a:endParaRPr>
          </a:p>
          <a:p>
            <a:pPr marL="228600" indent="0" algn="l" defTabSz="914400">
              <a:lnSpc>
                <a:spcPct val="120000"/>
              </a:lnSpc>
              <a:spcBef>
                <a:spcPts val="499"/>
              </a:spcBef>
              <a:buNone/>
              <a:tabLst>
                <a:tab pos="0" algn="l"/>
              </a:tabLst>
            </a:pPr>
            <a:r>
              <a:rPr lang="it-IT" sz="2800" b="0" u="none" strike="noStrike">
                <a:solidFill>
                  <a:schemeClr val="lt1"/>
                </a:solidFill>
                <a:effectLst/>
                <a:uFillTx/>
                <a:latin typeface="Arial Nova Light"/>
              </a:rPr>
              <a:t>‣ pellicole applicate sulle superfici del veicolo, ad esclusione di quelle vetrate, per ovvie ragioni di visibilità;</a:t>
            </a:r>
            <a:endParaRPr lang="en-US" sz="2800" b="0" u="none" strike="noStrike">
              <a:solidFill>
                <a:schemeClr val="lt1"/>
              </a:solidFill>
              <a:effectLst/>
              <a:uFillTx/>
              <a:latin typeface="Arial Nova Light"/>
            </a:endParaRPr>
          </a:p>
          <a:p>
            <a:pPr marL="228600" indent="0" algn="l" defTabSz="914400">
              <a:lnSpc>
                <a:spcPct val="120000"/>
              </a:lnSpc>
              <a:spcBef>
                <a:spcPts val="499"/>
              </a:spcBef>
              <a:buNone/>
              <a:tabLst>
                <a:tab pos="0" algn="l"/>
              </a:tabLst>
            </a:pPr>
            <a:r>
              <a:rPr lang="it-IT" sz="2800" b="0" u="none" strike="noStrike">
                <a:solidFill>
                  <a:schemeClr val="lt1"/>
                </a:solidFill>
                <a:effectLst/>
                <a:uFillTx/>
                <a:latin typeface="Arial Nova Light"/>
              </a:rPr>
              <a:t>▸ pannello bifacciale rettangolare applicato sul tetto dell'abitacolo e in posizione parallela al senso di marcia (escluso in autostrada).</a:t>
            </a:r>
            <a:endParaRPr lang="en-US" sz="28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FAB6BE0D-262B-49D9-86E9-DC53829235B0}" type="slidenum">
              <a:t>37</a:t>
            </a:fld>
          </a:p>
        </p:txBody>
      </p:sp>
      <p:sp>
        <p:nvSpPr>
          <p:cNvPr id="6" name="PlaceHolder 5"/>
          <p:cNvSpPr>
            <a:spLocks noGrp="1"/>
          </p:cNvSpPr>
          <p:nvPr>
            <p:ph type="dt" idx="34"/>
          </p:nvPr>
        </p:nvSpPr>
        <p:spPr/>
        <p:txBody>
          <a:bodyPr/>
          <a:p>
            <a:fld id="{EC69FB55-4D62-4BFA-BED3-2526115AC739}" type="datetime1">
              <a:rPr lang="en-GB"/>
              <a:t>27/10/2026</a:t>
            </a:fld>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8"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rmAutofit/>
          </a:bodyPr>
          <a:p>
            <a:pPr indent="0" algn="l" defTabSz="914400">
              <a:lnSpc>
                <a:spcPct val="85000"/>
              </a:lnSpc>
              <a:buNone/>
            </a:pPr>
            <a:r>
              <a:rPr lang="it-IT" sz="4800" b="1" u="none" strike="noStrike">
                <a:solidFill>
                  <a:srgbClr val="FFFF00"/>
                </a:solidFill>
                <a:effectLst/>
                <a:uFillTx/>
                <a:latin typeface="Arial Nova Light"/>
              </a:rPr>
              <a:t>LEGGE 11-02-2019</a:t>
            </a:r>
            <a:endParaRPr lang="en-US" sz="4800" b="0" u="none" strike="noStrike">
              <a:solidFill>
                <a:schemeClr val="lt1"/>
              </a:solidFill>
              <a:effectLst/>
              <a:uFillTx/>
              <a:latin typeface="Arial Nova Light"/>
            </a:endParaRPr>
          </a:p>
        </p:txBody>
      </p:sp>
      <p:sp>
        <p:nvSpPr>
          <p:cNvPr id="319" name="PlaceHolder 2"/>
          <p:cNvSpPr>
            <a:spLocks noGrp="1"/>
          </p:cNvSpPr>
          <p:nvPr>
            <p:ph/>
          </p:nvPr>
        </p:nvSpPr>
        <p:spPr>
          <a:xfrm>
            <a:off x="301680" y="2011680"/>
            <a:ext cx="11603520" cy="4578840"/>
          </a:xfrm>
          <a:prstGeom prst="rect">
            <a:avLst/>
          </a:prstGeom>
          <a:noFill/>
          <a:ln w="0">
            <a:noFill/>
          </a:ln>
        </p:spPr>
        <p:txBody>
          <a:bodyPr lIns="91440" tIns="45720" rIns="91440" bIns="45720" anchor="t">
            <a:noAutofit/>
          </a:bodyPr>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La sede operativa del vettore e almeno una rimessa devono essere situate nel territorio che ha rilasciato l’autorizzazione.</a:t>
            </a:r>
            <a:endParaRPr lang="en-US" sz="2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E’ possibile per il vettore disporre di ulteriori rimesse nel territorio di altri comuni della medesima Provincia o area metropolitana in cui ricade il territorio del Comune.</a:t>
            </a:r>
            <a:endParaRPr lang="en-US" sz="2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14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A0A620BF-ACB9-4259-B81D-DE1F6682F42B}" type="slidenum">
              <a:t>38</a:t>
            </a:fld>
          </a:p>
        </p:txBody>
      </p:sp>
      <p:sp>
        <p:nvSpPr>
          <p:cNvPr id="6" name="PlaceHolder 5"/>
          <p:cNvSpPr>
            <a:spLocks noGrp="1"/>
          </p:cNvSpPr>
          <p:nvPr>
            <p:ph type="dt" idx="34"/>
          </p:nvPr>
        </p:nvSpPr>
        <p:spPr/>
        <p:txBody>
          <a:bodyPr/>
          <a:p>
            <a:fld id="{FBC2BD6E-F2D5-48F8-B405-E40DE9CAC662}" type="datetime1">
              <a:rPr lang="en-GB"/>
              <a:t>27/10/2026</a:t>
            </a:fld>
          </a:p>
        </p:txBody>
      </p:sp>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0" name="PlaceHolder 1"/>
          <p:cNvSpPr>
            <a:spLocks noGrp="1"/>
          </p:cNvSpPr>
          <p:nvPr>
            <p:ph/>
          </p:nvPr>
        </p:nvSpPr>
        <p:spPr>
          <a:xfrm>
            <a:off x="301680" y="2011680"/>
            <a:ext cx="11402280" cy="4388760"/>
          </a:xfrm>
          <a:prstGeom prst="rect">
            <a:avLst/>
          </a:prstGeom>
          <a:noFill/>
          <a:ln w="0">
            <a:noFill/>
          </a:ln>
        </p:spPr>
        <p:txBody>
          <a:bodyPr lIns="91440" tIns="45720" rIns="91440" bIns="45720" anchor="t">
            <a:noAutofit/>
          </a:bodyPr>
          <a:p>
            <a:pPr indent="0" algn="l" defTabSz="914400">
              <a:lnSpc>
                <a:spcPct val="120000"/>
              </a:lnSpc>
              <a:spcBef>
                <a:spcPts val="1001"/>
              </a:spcBef>
              <a:buNone/>
              <a:tabLst>
                <a:tab pos="0" algn="l"/>
              </a:tabLst>
            </a:pPr>
            <a:r>
              <a:rPr lang="it-IT" sz="3600" b="0" u="none" strike="noStrike">
                <a:solidFill>
                  <a:schemeClr val="lt1"/>
                </a:solidFill>
                <a:effectLst/>
                <a:uFillTx/>
                <a:latin typeface="Arial Nova Light"/>
              </a:rPr>
              <a:t>Il prelevamento e l'arrivo a destinazione dell'utente possono avvenire anche al di fuori della Provincia o dell'area metropolitana in cui ricade il territorio del Comune che ha rilasciato l'autorizzazione, con la legge 21 del 1992 si affermava che il prelevamento e l’arrivo potevano avvenire anche nel territorio di altri comuni.</a:t>
            </a:r>
            <a:endParaRPr lang="en-US" sz="36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1400" b="0" u="none" strike="noStrike">
              <a:solidFill>
                <a:schemeClr val="lt1"/>
              </a:solidFill>
              <a:effectLst/>
              <a:uFillTx/>
              <a:latin typeface="Arial Nova Light"/>
            </a:endParaRPr>
          </a:p>
        </p:txBody>
      </p:sp>
      <p:sp>
        <p:nvSpPr>
          <p:cNvPr id="321" name="PlaceHolder 2"/>
          <p:cNvSpPr>
            <a:spLocks noGrp="1"/>
          </p:cNvSpPr>
          <p:nvPr>
            <p:ph type="title"/>
          </p:nvPr>
        </p:nvSpPr>
        <p:spPr>
          <a:xfrm>
            <a:off x="301680" y="722160"/>
            <a:ext cx="9829800" cy="731160"/>
          </a:xfrm>
          <a:prstGeom prst="rect">
            <a:avLst/>
          </a:prstGeom>
          <a:noFill/>
          <a:ln w="0">
            <a:noFill/>
          </a:ln>
        </p:spPr>
        <p:txBody>
          <a:bodyPr lIns="91440" tIns="45720" rIns="91440" bIns="45720" anchor="b">
            <a:normAutofit/>
          </a:bodyPr>
          <a:p>
            <a:pPr indent="0" algn="l" defTabSz="914400">
              <a:lnSpc>
                <a:spcPct val="85000"/>
              </a:lnSpc>
              <a:buNone/>
            </a:pPr>
            <a:r>
              <a:rPr lang="it-IT" sz="4800" b="1" u="none" strike="noStrike">
                <a:solidFill>
                  <a:srgbClr val="FFFF00"/>
                </a:solidFill>
                <a:effectLst/>
                <a:uFillTx/>
                <a:latin typeface="Arial Nova Light"/>
              </a:rPr>
              <a:t>LEGGE 11-02-2019</a:t>
            </a:r>
            <a:endParaRPr lang="en-US" sz="48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172DD99E-FCF8-4541-934A-503C76CC6AC4}" type="slidenum">
              <a:t>39</a:t>
            </a:fld>
          </a:p>
        </p:txBody>
      </p:sp>
      <p:sp>
        <p:nvSpPr>
          <p:cNvPr id="6" name="PlaceHolder 5"/>
          <p:cNvSpPr>
            <a:spLocks noGrp="1"/>
          </p:cNvSpPr>
          <p:nvPr>
            <p:ph type="dt" idx="34"/>
          </p:nvPr>
        </p:nvSpPr>
        <p:spPr/>
        <p:txBody>
          <a:bodyPr/>
          <a:p>
            <a:fld id="{5F498179-4426-41DB-952B-7A1097E7C6E0}" type="datetime1">
              <a:rPr lang="en-GB"/>
              <a:t>27/10/2026</a:t>
            </a:fld>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2" name="PlaceHolder 1"/>
          <p:cNvSpPr>
            <a:spLocks noGrp="1"/>
          </p:cNvSpPr>
          <p:nvPr>
            <p:ph/>
          </p:nvPr>
        </p:nvSpPr>
        <p:spPr>
          <a:xfrm>
            <a:off x="301680" y="2011680"/>
            <a:ext cx="11402280" cy="4388760"/>
          </a:xfrm>
          <a:prstGeom prst="rect">
            <a:avLst/>
          </a:prstGeom>
          <a:noFill/>
          <a:ln w="0">
            <a:noFill/>
          </a:ln>
        </p:spPr>
        <p:txBody>
          <a:bodyPr lIns="91440" tIns="45720" rIns="91440" bIns="45720" anchor="t">
            <a:normAutofit/>
          </a:bodyPr>
          <a:p>
            <a:pPr indent="0" algn="l" defTabSz="914400">
              <a:lnSpc>
                <a:spcPct val="120000"/>
              </a:lnSpc>
              <a:spcBef>
                <a:spcPts val="1001"/>
              </a:spcBef>
              <a:buNone/>
              <a:tabLst>
                <a:tab pos="0" algn="l"/>
              </a:tabLst>
            </a:pPr>
            <a:r>
              <a:rPr lang="it-IT" sz="2800" b="1" u="none" strike="noStrike">
                <a:solidFill>
                  <a:schemeClr val="lt1"/>
                </a:solidFill>
                <a:effectLst/>
                <a:uFillTx/>
                <a:latin typeface="Arial Nova Light"/>
              </a:rPr>
              <a:t>L'inizio di un nuovo servizio può avvenire senza il rientro in rimessa</a:t>
            </a:r>
            <a:r>
              <a:rPr lang="it-IT" sz="2800" b="0" u="none" strike="noStrike">
                <a:solidFill>
                  <a:schemeClr val="lt1"/>
                </a:solidFill>
                <a:effectLst/>
                <a:uFillTx/>
                <a:latin typeface="Arial Nova Light"/>
              </a:rPr>
              <a:t>, quando sul foglio di servizio sono registrate, sin dalla partenza dalla rimessa o dal pontile d'attracco, più prenotazioni di servizio oltre la prima, </a:t>
            </a:r>
            <a:r>
              <a:rPr lang="it-IT" sz="2800" b="1" u="none" strike="noStrike">
                <a:solidFill>
                  <a:schemeClr val="lt1"/>
                </a:solidFill>
                <a:effectLst/>
                <a:uFillTx/>
                <a:latin typeface="Arial Nova Light"/>
              </a:rPr>
              <a:t>con partenza o destinazione all'interno della Provincia o dell'area metropolitana in cui ricade il territorio del Comune che ha rilasciato l'autorizzazione</a:t>
            </a:r>
            <a:r>
              <a:rPr lang="it-IT" sz="2800" b="0" u="none" strike="noStrike">
                <a:solidFill>
                  <a:schemeClr val="lt1"/>
                </a:solidFill>
                <a:effectLst/>
                <a:uFillTx/>
                <a:latin typeface="Arial Nova Light"/>
              </a:rPr>
              <a:t>. </a:t>
            </a:r>
            <a:endParaRPr lang="en-US" sz="2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Nella legge 21 del 1992 invece questo non era precisato si affermava solo che l’inizio ed il termine di ogni servizio doveva </a:t>
            </a:r>
            <a:r>
              <a:rPr lang="it-IT" sz="2800" b="0" u="none" strike="noStrike">
                <a:solidFill>
                  <a:schemeClr val="lt1"/>
                </a:solidFill>
                <a:effectLst/>
                <a:uFillTx/>
                <a:latin typeface="Arial Nova Light"/>
              </a:rPr>
              <a:t>	</a:t>
            </a:r>
            <a:r>
              <a:rPr lang="it-IT" sz="2800" b="0" u="none" strike="noStrike">
                <a:solidFill>
                  <a:schemeClr val="lt1"/>
                </a:solidFill>
                <a:effectLst/>
                <a:uFillTx/>
                <a:latin typeface="Arial Nova Light"/>
              </a:rPr>
              <a:t>avvenire in rimessa</a:t>
            </a:r>
            <a:r>
              <a:rPr lang="it-IT" sz="1400" b="0" u="none" strike="noStrike">
                <a:solidFill>
                  <a:schemeClr val="lt1"/>
                </a:solidFill>
                <a:effectLst/>
                <a:uFillTx/>
                <a:latin typeface="Arial Nova Light"/>
              </a:rPr>
              <a:t>.</a:t>
            </a:r>
            <a:endParaRPr lang="en-US" sz="1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1400" b="0" u="none" strike="noStrike">
              <a:solidFill>
                <a:schemeClr val="lt1"/>
              </a:solidFill>
              <a:effectLst/>
              <a:uFillTx/>
              <a:latin typeface="Arial Nova Light"/>
            </a:endParaRPr>
          </a:p>
        </p:txBody>
      </p:sp>
      <p:sp>
        <p:nvSpPr>
          <p:cNvPr id="323" name="PlaceHolder 2"/>
          <p:cNvSpPr>
            <a:spLocks noGrp="1"/>
          </p:cNvSpPr>
          <p:nvPr>
            <p:ph type="title"/>
          </p:nvPr>
        </p:nvSpPr>
        <p:spPr>
          <a:xfrm>
            <a:off x="301680" y="722160"/>
            <a:ext cx="9829800" cy="731160"/>
          </a:xfrm>
          <a:prstGeom prst="rect">
            <a:avLst/>
          </a:prstGeom>
          <a:noFill/>
          <a:ln w="0">
            <a:noFill/>
          </a:ln>
        </p:spPr>
        <p:txBody>
          <a:bodyPr lIns="91440" tIns="45720" rIns="91440" bIns="45720" anchor="b">
            <a:normAutofit/>
          </a:bodyPr>
          <a:p>
            <a:pPr indent="0" algn="l" defTabSz="914400">
              <a:lnSpc>
                <a:spcPct val="85000"/>
              </a:lnSpc>
              <a:buNone/>
            </a:pPr>
            <a:r>
              <a:rPr lang="it-IT" sz="4800" b="1" u="none" strike="noStrike">
                <a:solidFill>
                  <a:srgbClr val="FFFF00"/>
                </a:solidFill>
                <a:effectLst/>
                <a:uFillTx/>
                <a:latin typeface="Arial Nova Light"/>
              </a:rPr>
              <a:t>LEGGE 11-02-2019</a:t>
            </a:r>
            <a:endParaRPr lang="en-US" sz="48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49AA56E4-186A-4397-9334-79769635FEB6}" type="slidenum">
              <a:t>40</a:t>
            </a:fld>
          </a:p>
        </p:txBody>
      </p:sp>
      <p:sp>
        <p:nvSpPr>
          <p:cNvPr id="6" name="PlaceHolder 5"/>
          <p:cNvSpPr>
            <a:spLocks noGrp="1"/>
          </p:cNvSpPr>
          <p:nvPr>
            <p:ph type="dt" idx="34"/>
          </p:nvPr>
        </p:nvSpPr>
        <p:spPr/>
        <p:txBody>
          <a:bodyPr/>
          <a:p>
            <a:fld id="{1F10F1C9-CE94-42D2-B465-A233225252CE}" type="datetime1">
              <a:rPr lang="en-GB"/>
              <a:t>27/10/2026</a:t>
            </a:fld>
          </a:p>
        </p:txBody>
      </p:sp>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4" name="PlaceHolder 1"/>
          <p:cNvSpPr>
            <a:spLocks noGrp="1"/>
          </p:cNvSpPr>
          <p:nvPr>
            <p:ph/>
          </p:nvPr>
        </p:nvSpPr>
        <p:spPr>
          <a:xfrm>
            <a:off x="301680" y="2011680"/>
            <a:ext cx="11402280" cy="4388760"/>
          </a:xfrm>
          <a:prstGeom prst="rect">
            <a:avLst/>
          </a:prstGeom>
          <a:noFill/>
          <a:ln w="0">
            <a:noFill/>
          </a:ln>
        </p:spPr>
        <p:txBody>
          <a:bodyPr lIns="91440" tIns="45720" rIns="91440" bIns="45720" anchor="t">
            <a:noAutofit/>
          </a:bodyPr>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Nel servizio NCC è consentita la fermata sul suolo pubblico durante l’attesa del cliente che ha affettato la prenotazione del servizio e nel corso dell’effettiva prestazione del servizio stesso.</a:t>
            </a:r>
            <a:endParaRPr lang="en-US" sz="2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1400" b="0" u="none" strike="noStrike">
              <a:solidFill>
                <a:schemeClr val="lt1"/>
              </a:solidFill>
              <a:effectLst/>
              <a:uFillTx/>
              <a:latin typeface="Arial Nova Light"/>
            </a:endParaRPr>
          </a:p>
        </p:txBody>
      </p:sp>
      <p:sp>
        <p:nvSpPr>
          <p:cNvPr id="325" name="PlaceHolder 2"/>
          <p:cNvSpPr>
            <a:spLocks noGrp="1"/>
          </p:cNvSpPr>
          <p:nvPr>
            <p:ph type="title"/>
          </p:nvPr>
        </p:nvSpPr>
        <p:spPr>
          <a:xfrm>
            <a:off x="301680" y="722160"/>
            <a:ext cx="9829800" cy="731160"/>
          </a:xfrm>
          <a:prstGeom prst="rect">
            <a:avLst/>
          </a:prstGeom>
          <a:noFill/>
          <a:ln w="0">
            <a:noFill/>
          </a:ln>
        </p:spPr>
        <p:txBody>
          <a:bodyPr lIns="91440" tIns="45720" rIns="91440" bIns="45720" anchor="b">
            <a:normAutofit/>
          </a:bodyPr>
          <a:p>
            <a:pPr indent="0" algn="l" defTabSz="914400">
              <a:lnSpc>
                <a:spcPct val="85000"/>
              </a:lnSpc>
              <a:buNone/>
            </a:pPr>
            <a:r>
              <a:rPr lang="it-IT" sz="4800" b="1" u="none" strike="noStrike">
                <a:solidFill>
                  <a:srgbClr val="FFFF00"/>
                </a:solidFill>
                <a:effectLst/>
                <a:uFillTx/>
                <a:latin typeface="Arial Nova Light"/>
              </a:rPr>
              <a:t>LEGGE 11-02-2019</a:t>
            </a:r>
            <a:endParaRPr lang="en-US" sz="48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8FA821E3-98AF-4490-9032-2FDD136FDBCC}" type="slidenum">
              <a:t>41</a:t>
            </a:fld>
          </a:p>
        </p:txBody>
      </p:sp>
      <p:sp>
        <p:nvSpPr>
          <p:cNvPr id="6" name="PlaceHolder 5"/>
          <p:cNvSpPr>
            <a:spLocks noGrp="1"/>
          </p:cNvSpPr>
          <p:nvPr>
            <p:ph type="dt" idx="34"/>
          </p:nvPr>
        </p:nvSpPr>
        <p:spPr/>
        <p:txBody>
          <a:bodyPr/>
          <a:p>
            <a:fld id="{D8CBBDA8-79B5-4BE1-A9BF-6E16ADACFCED}" type="datetime1">
              <a:rPr lang="en-GB"/>
              <a:t>27/10/2026</a:t>
            </a:fld>
          </a:p>
        </p:txBody>
      </p:sp>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6"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5400" b="1" u="none" strike="noStrike">
                <a:solidFill>
                  <a:srgbClr val="FFFF00"/>
                </a:solidFill>
                <a:effectLst/>
                <a:uFillTx/>
                <a:latin typeface="Arial Nova Light"/>
              </a:rPr>
              <a:t>SANZIONI NCC</a:t>
            </a:r>
            <a:endParaRPr lang="en-US" sz="5400" b="0" u="none" strike="noStrike">
              <a:solidFill>
                <a:schemeClr val="lt1"/>
              </a:solidFill>
              <a:effectLst/>
              <a:uFillTx/>
              <a:latin typeface="Arial Nova Light"/>
            </a:endParaRPr>
          </a:p>
        </p:txBody>
      </p:sp>
      <p:sp>
        <p:nvSpPr>
          <p:cNvPr id="327" name="PlaceHolder 2"/>
          <p:cNvSpPr>
            <a:spLocks noGrp="1"/>
          </p:cNvSpPr>
          <p:nvPr>
            <p:ph/>
          </p:nvPr>
        </p:nvSpPr>
        <p:spPr>
          <a:xfrm>
            <a:off x="301680" y="1515600"/>
            <a:ext cx="11508840" cy="5122080"/>
          </a:xfrm>
          <a:prstGeom prst="rect">
            <a:avLst/>
          </a:prstGeom>
          <a:noFill/>
          <a:ln w="0">
            <a:noFill/>
          </a:ln>
        </p:spPr>
        <p:txBody>
          <a:bodyPr lIns="91440" tIns="45720" rIns="91440" bIns="45720" anchor="t">
            <a:normAutofit fontScale="85000" lnSpcReduction="9999"/>
          </a:bodyPr>
          <a:p>
            <a:pPr indent="0" algn="l" defTabSz="914400">
              <a:lnSpc>
                <a:spcPct val="120000"/>
              </a:lnSpc>
              <a:spcBef>
                <a:spcPts val="1001"/>
              </a:spcBef>
              <a:buNone/>
              <a:tabLst>
                <a:tab pos="0" algn="l"/>
              </a:tabLst>
            </a:pPr>
            <a:r>
              <a:rPr lang="it-IT" sz="1700" b="0" u="none" strike="noStrike">
                <a:solidFill>
                  <a:schemeClr val="lt1"/>
                </a:solidFill>
                <a:effectLst/>
                <a:uFillTx/>
                <a:latin typeface="Arial Nova Light"/>
              </a:rPr>
              <a:t>Noleggio con conducente di veicolo non adibito a tale uso (NCC abusivo) – Art.85 Cds</a:t>
            </a:r>
            <a:endParaRPr lang="en-US" sz="1700" b="0" u="none" strike="noStrike">
              <a:solidFill>
                <a:schemeClr val="lt1"/>
              </a:solidFill>
              <a:effectLst/>
              <a:uFillTx/>
              <a:latin typeface="Arial Nova Light"/>
            </a:endParaRPr>
          </a:p>
          <a:p>
            <a:pPr marL="514440" lvl="1" indent="-285840" algn="l" defTabSz="914400">
              <a:lnSpc>
                <a:spcPct val="120000"/>
              </a:lnSpc>
              <a:spcBef>
                <a:spcPts val="499"/>
              </a:spcBef>
              <a:buClr>
                <a:srgbClr val="FFFFFF"/>
              </a:buClr>
              <a:buFont typeface="Arial"/>
              <a:buChar char="•"/>
              <a:tabLst>
                <a:tab pos="0" algn="l"/>
              </a:tabLst>
            </a:pPr>
            <a:r>
              <a:rPr lang="it-IT" sz="1700" b="0" u="none" strike="noStrike">
                <a:solidFill>
                  <a:schemeClr val="lt1"/>
                </a:solidFill>
                <a:effectLst/>
                <a:uFillTx/>
                <a:latin typeface="Arial Nova Light"/>
              </a:rPr>
              <a:t>Pecuniaria: 173-695 euro</a:t>
            </a:r>
            <a:endParaRPr lang="en-US" sz="1700" b="0" u="none" strike="noStrike">
              <a:solidFill>
                <a:schemeClr val="lt1"/>
              </a:solidFill>
              <a:effectLst/>
              <a:uFillTx/>
              <a:latin typeface="Arial Nova Light"/>
            </a:endParaRPr>
          </a:p>
          <a:p>
            <a:pPr marL="514440" lvl="1" indent="-285840" algn="l" defTabSz="914400">
              <a:lnSpc>
                <a:spcPct val="120000"/>
              </a:lnSpc>
              <a:spcBef>
                <a:spcPts val="499"/>
              </a:spcBef>
              <a:buClr>
                <a:srgbClr val="FFFFFF"/>
              </a:buClr>
              <a:buFont typeface="Arial"/>
              <a:buChar char="•"/>
              <a:tabLst>
                <a:tab pos="0" algn="l"/>
              </a:tabLst>
            </a:pPr>
            <a:r>
              <a:rPr lang="it-IT" sz="1700" b="0" u="none" strike="noStrike">
                <a:solidFill>
                  <a:schemeClr val="lt1"/>
                </a:solidFill>
                <a:effectLst/>
                <a:uFillTx/>
                <a:latin typeface="Arial Nova Light"/>
              </a:rPr>
              <a:t>Accessoria: sospensione libretto per 2-8 mesi </a:t>
            </a:r>
            <a:endParaRPr lang="en-US" sz="17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700" b="0" u="none" strike="noStrike">
                <a:solidFill>
                  <a:schemeClr val="lt1"/>
                </a:solidFill>
                <a:effectLst/>
                <a:uFillTx/>
                <a:latin typeface="Arial Nova Light"/>
              </a:rPr>
              <a:t>Circolazione con autovettura a NCC violando le prescrizioni dell’autorizzazione- Art.85 Cds</a:t>
            </a:r>
            <a:endParaRPr lang="en-US" sz="17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700" b="0" u="none" strike="noStrike">
                <a:solidFill>
                  <a:schemeClr val="lt1"/>
                </a:solidFill>
                <a:effectLst/>
                <a:uFillTx/>
                <a:latin typeface="Arial Nova Light"/>
              </a:rPr>
              <a:t>Esempi:</a:t>
            </a:r>
            <a:endParaRPr lang="en-US" sz="1700" b="0" u="none" strike="noStrike">
              <a:solidFill>
                <a:schemeClr val="lt1"/>
              </a:solidFill>
              <a:effectLst/>
              <a:uFillTx/>
              <a:latin typeface="Arial Nova Light"/>
            </a:endParaRPr>
          </a:p>
          <a:p>
            <a:pPr marL="285840" indent="-285840" algn="l" defTabSz="914400">
              <a:lnSpc>
                <a:spcPct val="120000"/>
              </a:lnSpc>
              <a:spcBef>
                <a:spcPts val="1001"/>
              </a:spcBef>
              <a:buClr>
                <a:srgbClr val="FFFFFF"/>
              </a:buClr>
              <a:buFont typeface="Arial"/>
              <a:buChar char="•"/>
              <a:tabLst>
                <a:tab pos="0" algn="l"/>
              </a:tabLst>
            </a:pPr>
            <a:r>
              <a:rPr lang="it-IT" sz="1700" b="0" u="none" strike="noStrike">
                <a:solidFill>
                  <a:schemeClr val="lt1"/>
                </a:solidFill>
                <a:effectLst/>
                <a:uFillTx/>
                <a:latin typeface="Arial Nova Light"/>
              </a:rPr>
              <a:t>Avere una autorimessa nel comune di rilascio dell’autorizzazione;</a:t>
            </a:r>
            <a:endParaRPr lang="en-US" sz="1700" b="0" u="none" strike="noStrike">
              <a:solidFill>
                <a:schemeClr val="lt1"/>
              </a:solidFill>
              <a:effectLst/>
              <a:uFillTx/>
              <a:latin typeface="Arial Nova Light"/>
            </a:endParaRPr>
          </a:p>
          <a:p>
            <a:pPr marL="285840" indent="-285840" algn="l" defTabSz="914400">
              <a:lnSpc>
                <a:spcPct val="120000"/>
              </a:lnSpc>
              <a:spcBef>
                <a:spcPts val="1001"/>
              </a:spcBef>
              <a:buClr>
                <a:srgbClr val="FFFFFF"/>
              </a:buClr>
              <a:buFont typeface="Arial"/>
              <a:buChar char="•"/>
              <a:tabLst>
                <a:tab pos="0" algn="l"/>
              </a:tabLst>
            </a:pPr>
            <a:r>
              <a:rPr lang="it-IT" sz="1700" b="0" u="none" strike="noStrike">
                <a:solidFill>
                  <a:schemeClr val="lt1"/>
                </a:solidFill>
                <a:effectLst/>
                <a:uFillTx/>
                <a:latin typeface="Arial Nova Light"/>
              </a:rPr>
              <a:t>Stazionamento non all’interno della rimessa;</a:t>
            </a:r>
            <a:endParaRPr lang="en-US" sz="1700" b="0" u="none" strike="noStrike">
              <a:solidFill>
                <a:schemeClr val="lt1"/>
              </a:solidFill>
              <a:effectLst/>
              <a:uFillTx/>
              <a:latin typeface="Arial Nova Light"/>
            </a:endParaRPr>
          </a:p>
          <a:p>
            <a:pPr marL="285840" indent="-285840" algn="l" defTabSz="914400">
              <a:lnSpc>
                <a:spcPct val="120000"/>
              </a:lnSpc>
              <a:spcBef>
                <a:spcPts val="1001"/>
              </a:spcBef>
              <a:buClr>
                <a:srgbClr val="FFFFFF"/>
              </a:buClr>
              <a:buFont typeface="Arial"/>
              <a:buChar char="•"/>
              <a:tabLst>
                <a:tab pos="0" algn="l"/>
              </a:tabLst>
            </a:pPr>
            <a:r>
              <a:rPr lang="it-IT" sz="1700" b="0" u="none" strike="noStrike">
                <a:solidFill>
                  <a:schemeClr val="lt1"/>
                </a:solidFill>
                <a:effectLst/>
                <a:uFillTx/>
                <a:latin typeface="Arial Nova Light"/>
              </a:rPr>
              <a:t>Divieto di sosta delle autovetture su suolo pubblico in attesa delle prenotazioni;</a:t>
            </a:r>
            <a:endParaRPr lang="en-US" sz="1700" b="0" u="none" strike="noStrike">
              <a:solidFill>
                <a:schemeClr val="lt1"/>
              </a:solidFill>
              <a:effectLst/>
              <a:uFillTx/>
              <a:latin typeface="Arial Nova Light"/>
            </a:endParaRPr>
          </a:p>
          <a:p>
            <a:pPr marL="285840" indent="-285840" algn="l" defTabSz="914400">
              <a:lnSpc>
                <a:spcPct val="120000"/>
              </a:lnSpc>
              <a:spcBef>
                <a:spcPts val="1001"/>
              </a:spcBef>
              <a:buClr>
                <a:srgbClr val="FFFFFF"/>
              </a:buClr>
              <a:buFont typeface="Arial"/>
              <a:buChar char="•"/>
              <a:tabLst>
                <a:tab pos="0" algn="l"/>
              </a:tabLst>
            </a:pPr>
            <a:r>
              <a:rPr lang="it-IT" sz="1700" b="0" u="none" strike="noStrike">
                <a:solidFill>
                  <a:schemeClr val="lt1"/>
                </a:solidFill>
                <a:effectLst/>
                <a:uFillTx/>
                <a:latin typeface="Arial Nova Light"/>
              </a:rPr>
              <a:t>Il divieto di accettare prenotazioni in luogo diverso dalla sede o dalla rimessa;</a:t>
            </a:r>
            <a:endParaRPr lang="en-US" sz="1700" b="0" u="none" strike="noStrike">
              <a:solidFill>
                <a:schemeClr val="lt1"/>
              </a:solidFill>
              <a:effectLst/>
              <a:uFillTx/>
              <a:latin typeface="Arial Nova Light"/>
            </a:endParaRPr>
          </a:p>
          <a:p>
            <a:pPr marL="285840" indent="-285840" algn="l" defTabSz="914400">
              <a:lnSpc>
                <a:spcPct val="120000"/>
              </a:lnSpc>
              <a:spcBef>
                <a:spcPts val="1001"/>
              </a:spcBef>
              <a:buClr>
                <a:srgbClr val="FFFFFF"/>
              </a:buClr>
              <a:buFont typeface="Arial"/>
              <a:buChar char="•"/>
              <a:tabLst>
                <a:tab pos="0" algn="l"/>
              </a:tabLst>
            </a:pPr>
            <a:r>
              <a:rPr lang="it-IT" sz="1700" b="0" u="none" strike="noStrike">
                <a:solidFill>
                  <a:schemeClr val="lt1"/>
                </a:solidFill>
                <a:effectLst/>
                <a:uFillTx/>
                <a:latin typeface="Arial Nova Light"/>
              </a:rPr>
              <a:t>L’obbligo di iniziare e terminare il servizio presso la rimessa salvo prenotazioni avvenute prima dell’inizio del primo servizio e riportate nel foglio di servizio;</a:t>
            </a:r>
            <a:endParaRPr lang="en-US" sz="1700" b="0" u="none" strike="noStrike">
              <a:solidFill>
                <a:schemeClr val="lt1"/>
              </a:solidFill>
              <a:effectLst/>
              <a:uFillTx/>
              <a:latin typeface="Arial Nova Light"/>
            </a:endParaRPr>
          </a:p>
          <a:p>
            <a:pPr marL="285840" indent="-285840" algn="l" defTabSz="914400">
              <a:lnSpc>
                <a:spcPct val="120000"/>
              </a:lnSpc>
              <a:spcBef>
                <a:spcPts val="1001"/>
              </a:spcBef>
              <a:buClr>
                <a:srgbClr val="FFFFFF"/>
              </a:buClr>
              <a:buFont typeface="Arial"/>
              <a:buChar char="•"/>
              <a:tabLst>
                <a:tab pos="0" algn="l"/>
              </a:tabLst>
            </a:pPr>
            <a:r>
              <a:rPr lang="it-IT" sz="1700" b="0" u="none" strike="noStrike">
                <a:solidFill>
                  <a:schemeClr val="lt1"/>
                </a:solidFill>
                <a:effectLst/>
                <a:uFillTx/>
                <a:latin typeface="Arial Nova Light"/>
              </a:rPr>
              <a:t>La mancata tenuta del foglio di servizio per almeno 15 giorni.</a:t>
            </a:r>
            <a:endParaRPr lang="en-US" sz="17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700" b="0" u="none" strike="noStrike">
                <a:solidFill>
                  <a:schemeClr val="lt1"/>
                </a:solidFill>
                <a:effectLst/>
                <a:uFillTx/>
                <a:latin typeface="Arial Nova Light"/>
              </a:rPr>
              <a:t> </a:t>
            </a:r>
            <a:endParaRPr lang="en-US" sz="17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700" b="0" u="none" strike="noStrike">
                <a:solidFill>
                  <a:schemeClr val="lt1"/>
                </a:solidFill>
                <a:effectLst/>
                <a:uFillTx/>
                <a:latin typeface="Arial Nova Light"/>
              </a:rPr>
              <a:t>Pecuniaria: 173-695 euro</a:t>
            </a:r>
            <a:endParaRPr lang="en-US" sz="17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700" b="0" u="none" strike="noStrike">
                <a:solidFill>
                  <a:schemeClr val="lt1"/>
                </a:solidFill>
                <a:effectLst/>
                <a:uFillTx/>
                <a:latin typeface="Arial Nova Light"/>
              </a:rPr>
              <a:t>Accessoria: sospensione libretto per 2-8 mesi </a:t>
            </a:r>
            <a:endParaRPr lang="en-US" sz="17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14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8C9EF23F-C7BD-42A5-B863-A11852749F55}" type="slidenum">
              <a:t>42</a:t>
            </a:fld>
          </a:p>
        </p:txBody>
      </p:sp>
      <p:sp>
        <p:nvSpPr>
          <p:cNvPr id="6" name="PlaceHolder 5"/>
          <p:cNvSpPr>
            <a:spLocks noGrp="1"/>
          </p:cNvSpPr>
          <p:nvPr>
            <p:ph type="dt" idx="34"/>
          </p:nvPr>
        </p:nvSpPr>
        <p:spPr/>
        <p:txBody>
          <a:bodyPr/>
          <a:p>
            <a:fld id="{1F9728A8-670D-4138-85A6-1A18519D5BEB}" type="datetime1">
              <a:rPr lang="en-GB"/>
              <a:t>27/10/2026</a:t>
            </a:fld>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8"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rmAutofit/>
          </a:bodyPr>
          <a:p>
            <a:pPr indent="0" algn="l" defTabSz="914400">
              <a:lnSpc>
                <a:spcPct val="85000"/>
              </a:lnSpc>
              <a:buNone/>
            </a:pPr>
            <a:r>
              <a:rPr lang="it-IT" sz="4400" b="1" u="none" strike="noStrike">
                <a:solidFill>
                  <a:srgbClr val="FFFF00"/>
                </a:solidFill>
                <a:effectLst/>
                <a:uFillTx/>
                <a:latin typeface="Arial Nova Light"/>
              </a:rPr>
              <a:t>SANZIONI - TAXI</a:t>
            </a:r>
            <a:endParaRPr lang="en-US" sz="4400" b="0" u="none" strike="noStrike">
              <a:solidFill>
                <a:schemeClr val="lt1"/>
              </a:solidFill>
              <a:effectLst/>
              <a:uFillTx/>
              <a:latin typeface="Arial Nova Light"/>
            </a:endParaRPr>
          </a:p>
        </p:txBody>
      </p:sp>
      <p:sp>
        <p:nvSpPr>
          <p:cNvPr id="329" name="PlaceHolder 2"/>
          <p:cNvSpPr>
            <a:spLocks noGrp="1"/>
          </p:cNvSpPr>
          <p:nvPr>
            <p:ph/>
          </p:nvPr>
        </p:nvSpPr>
        <p:spPr>
          <a:xfrm>
            <a:off x="301680" y="1710360"/>
            <a:ext cx="11402280" cy="4690080"/>
          </a:xfrm>
          <a:prstGeom prst="rect">
            <a:avLst/>
          </a:prstGeom>
          <a:noFill/>
          <a:ln w="0">
            <a:noFill/>
          </a:ln>
        </p:spPr>
        <p:txBody>
          <a:bodyPr lIns="91440" tIns="45720" rIns="91440" bIns="45720" anchor="t">
            <a:normAutofit/>
          </a:bodyPr>
          <a:p>
            <a:pPr indent="0" algn="l" defTabSz="914400">
              <a:lnSpc>
                <a:spcPct val="120000"/>
              </a:lnSpc>
              <a:spcBef>
                <a:spcPts val="1001"/>
              </a:spcBef>
              <a:buNone/>
              <a:tabLst>
                <a:tab pos="0" algn="l"/>
              </a:tabLst>
            </a:pPr>
            <a:r>
              <a:rPr lang="it-IT" sz="1600" b="0" u="none" strike="noStrike">
                <a:solidFill>
                  <a:schemeClr val="lt1"/>
                </a:solidFill>
                <a:effectLst/>
                <a:uFillTx/>
                <a:latin typeface="Arial Nova Light"/>
              </a:rPr>
              <a:t>Servizio Taxi senza titoli (Taxi abusivo)- Art.86 Cds</a:t>
            </a:r>
            <a:endParaRPr lang="en-US" sz="1600" b="0" u="none" strike="noStrike">
              <a:solidFill>
                <a:schemeClr val="lt1"/>
              </a:solidFill>
              <a:effectLst/>
              <a:uFillTx/>
              <a:latin typeface="Arial Nova Light"/>
            </a:endParaRPr>
          </a:p>
          <a:p>
            <a:pPr marL="1200240" lvl="4" indent="-285840" algn="l" defTabSz="914400">
              <a:lnSpc>
                <a:spcPct val="120000"/>
              </a:lnSpc>
              <a:spcBef>
                <a:spcPts val="499"/>
              </a:spcBef>
              <a:buClr>
                <a:srgbClr val="FFFFFF"/>
              </a:buClr>
              <a:buFont typeface="Arial"/>
              <a:buChar char="•"/>
              <a:tabLst>
                <a:tab pos="0" algn="l"/>
              </a:tabLst>
            </a:pPr>
            <a:r>
              <a:rPr lang="it-IT" sz="1600" b="0" u="none" strike="noStrike">
                <a:solidFill>
                  <a:schemeClr val="lt1"/>
                </a:solidFill>
                <a:effectLst/>
                <a:uFillTx/>
                <a:latin typeface="Arial Nova Light"/>
              </a:rPr>
              <a:t>Pecuniaria: 1816 -7264 euro</a:t>
            </a:r>
            <a:endParaRPr lang="en-US" sz="1600" b="0" u="none" strike="noStrike">
              <a:solidFill>
                <a:schemeClr val="lt1"/>
              </a:solidFill>
              <a:effectLst/>
              <a:uFillTx/>
              <a:latin typeface="Arial Nova Light"/>
            </a:endParaRPr>
          </a:p>
          <a:p>
            <a:pPr marL="1200240" lvl="4" indent="-285840" algn="l" defTabSz="914400">
              <a:lnSpc>
                <a:spcPct val="120000"/>
              </a:lnSpc>
              <a:spcBef>
                <a:spcPts val="499"/>
              </a:spcBef>
              <a:buClr>
                <a:srgbClr val="FFFFFF"/>
              </a:buClr>
              <a:buFont typeface="Arial"/>
              <a:buChar char="•"/>
              <a:tabLst>
                <a:tab pos="0" algn="l"/>
              </a:tabLst>
            </a:pPr>
            <a:r>
              <a:rPr lang="it-IT" sz="1600" b="0" u="none" strike="noStrike">
                <a:solidFill>
                  <a:schemeClr val="lt1"/>
                </a:solidFill>
                <a:effectLst/>
                <a:uFillTx/>
                <a:latin typeface="Arial Nova Light"/>
              </a:rPr>
              <a:t>Accessoria: sospensione patente da 4 a 12 mesi + sequestro per confisca </a:t>
            </a:r>
            <a:endParaRPr lang="en-US" sz="16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600" b="0" u="none" strike="noStrike">
                <a:solidFill>
                  <a:schemeClr val="lt1"/>
                </a:solidFill>
                <a:effectLst/>
                <a:uFillTx/>
                <a:latin typeface="Arial Nova Light"/>
              </a:rPr>
              <a:t>Alla 2°infrazione nei 3 anni c’è la revoca della patente.</a:t>
            </a:r>
            <a:endParaRPr lang="en-US" sz="16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600" b="0" u="none" strike="noStrike">
                <a:solidFill>
                  <a:schemeClr val="lt1"/>
                </a:solidFill>
                <a:effectLst/>
                <a:uFillTx/>
                <a:latin typeface="Arial Nova Light"/>
              </a:rPr>
              <a:t> </a:t>
            </a:r>
            <a:endParaRPr lang="en-US" sz="1600" b="0" u="none" strike="noStrike">
              <a:solidFill>
                <a:schemeClr val="lt1"/>
              </a:solidFill>
              <a:effectLst/>
              <a:uFillTx/>
              <a:latin typeface="Arial Nova Light"/>
            </a:endParaRPr>
          </a:p>
          <a:p>
            <a:pPr marL="285840" indent="-285840" algn="l" defTabSz="914400">
              <a:lnSpc>
                <a:spcPct val="120000"/>
              </a:lnSpc>
              <a:spcBef>
                <a:spcPts val="1001"/>
              </a:spcBef>
              <a:buClr>
                <a:srgbClr val="FFFFFF"/>
              </a:buClr>
              <a:buFont typeface="Arial"/>
              <a:buChar char="•"/>
              <a:tabLst>
                <a:tab pos="0" algn="l"/>
              </a:tabLst>
            </a:pPr>
            <a:r>
              <a:rPr lang="it-IT" sz="1600" b="0" u="none" strike="noStrike">
                <a:solidFill>
                  <a:schemeClr val="lt1"/>
                </a:solidFill>
                <a:effectLst/>
                <a:uFillTx/>
                <a:latin typeface="Arial Nova Light"/>
              </a:rPr>
              <a:t>Servizio taxi violando norme o condizioni di licenza – Art.86 Cds</a:t>
            </a:r>
            <a:endParaRPr lang="en-US" sz="16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1600" b="0" u="none" strike="noStrike">
                <a:solidFill>
                  <a:schemeClr val="lt1"/>
                </a:solidFill>
                <a:effectLst/>
                <a:uFillTx/>
                <a:latin typeface="Arial Nova Light"/>
              </a:rPr>
              <a:t>	</a:t>
            </a:r>
            <a:r>
              <a:rPr lang="it-IT" sz="1600" b="0" u="none" strike="noStrike">
                <a:solidFill>
                  <a:schemeClr val="lt1"/>
                </a:solidFill>
                <a:effectLst/>
                <a:uFillTx/>
                <a:latin typeface="Arial Nova Light"/>
              </a:rPr>
              <a:t>Esempi:</a:t>
            </a:r>
            <a:endParaRPr lang="en-US" sz="1600" b="0" u="none" strike="noStrike">
              <a:solidFill>
                <a:schemeClr val="lt1"/>
              </a:solidFill>
              <a:effectLst/>
              <a:uFillTx/>
              <a:latin typeface="Arial Nova Light"/>
            </a:endParaRPr>
          </a:p>
          <a:p>
            <a:pPr marL="1200240" lvl="4" indent="-285840" algn="l" defTabSz="914400">
              <a:lnSpc>
                <a:spcPct val="120000"/>
              </a:lnSpc>
              <a:spcBef>
                <a:spcPts val="499"/>
              </a:spcBef>
              <a:buClr>
                <a:srgbClr val="FFFFFF"/>
              </a:buClr>
              <a:buFont typeface="Arial"/>
              <a:buChar char="•"/>
              <a:tabLst>
                <a:tab pos="0" algn="l"/>
              </a:tabLst>
            </a:pPr>
            <a:r>
              <a:rPr lang="it-IT" sz="1600" b="0" u="none" strike="noStrike">
                <a:solidFill>
                  <a:schemeClr val="lt1"/>
                </a:solidFill>
                <a:effectLst/>
                <a:uFillTx/>
                <a:latin typeface="Arial Nova Light"/>
              </a:rPr>
              <a:t>Violare l’obbligo di prelevare l’utente o di iniziare nel territorio comunale salvo deroghe;</a:t>
            </a:r>
            <a:endParaRPr lang="en-US" sz="1600" b="0" u="none" strike="noStrike">
              <a:solidFill>
                <a:schemeClr val="lt1"/>
              </a:solidFill>
              <a:effectLst/>
              <a:uFillTx/>
              <a:latin typeface="Arial Nova Light"/>
            </a:endParaRPr>
          </a:p>
          <a:p>
            <a:pPr marL="1200240" lvl="4" indent="-285840" algn="l" defTabSz="914400">
              <a:lnSpc>
                <a:spcPct val="120000"/>
              </a:lnSpc>
              <a:spcBef>
                <a:spcPts val="499"/>
              </a:spcBef>
              <a:buClr>
                <a:srgbClr val="FFFFFF"/>
              </a:buClr>
              <a:buFont typeface="Arial"/>
              <a:buChar char="•"/>
              <a:tabLst>
                <a:tab pos="0" algn="l"/>
              </a:tabLst>
            </a:pPr>
            <a:r>
              <a:rPr lang="it-IT" sz="1600" b="0" u="none" strike="noStrike">
                <a:solidFill>
                  <a:schemeClr val="lt1"/>
                </a:solidFill>
                <a:effectLst/>
                <a:uFillTx/>
                <a:latin typeface="Arial Nova Light"/>
              </a:rPr>
              <a:t>Non portare a conoscenza delle tariffe gli utenti;</a:t>
            </a:r>
            <a:endParaRPr lang="en-US" sz="1600" b="0" u="none" strike="noStrike">
              <a:solidFill>
                <a:schemeClr val="lt1"/>
              </a:solidFill>
              <a:effectLst/>
              <a:uFillTx/>
              <a:latin typeface="Arial Nova Light"/>
            </a:endParaRPr>
          </a:p>
          <a:p>
            <a:pPr marL="1200240" lvl="4" indent="-285840" algn="l" defTabSz="914400">
              <a:lnSpc>
                <a:spcPct val="120000"/>
              </a:lnSpc>
              <a:spcBef>
                <a:spcPts val="499"/>
              </a:spcBef>
              <a:buClr>
                <a:srgbClr val="FFFFFF"/>
              </a:buClr>
              <a:buFont typeface="Arial"/>
              <a:buChar char="•"/>
              <a:tabLst>
                <a:tab pos="0" algn="l"/>
              </a:tabLst>
            </a:pPr>
            <a:r>
              <a:rPr lang="it-IT" sz="1600" b="0" u="none" strike="noStrike">
                <a:solidFill>
                  <a:schemeClr val="lt1"/>
                </a:solidFill>
                <a:effectLst/>
                <a:uFillTx/>
                <a:latin typeface="Arial Nova Light"/>
              </a:rPr>
              <a:t>Sostare fuori dagli spazi previsti;</a:t>
            </a:r>
            <a:endParaRPr lang="en-US" sz="1600" b="0" u="none" strike="noStrike">
              <a:solidFill>
                <a:schemeClr val="lt1"/>
              </a:solidFill>
              <a:effectLst/>
              <a:uFillTx/>
              <a:latin typeface="Arial Nova Light"/>
            </a:endParaRPr>
          </a:p>
          <a:p>
            <a:pPr marL="1200240" lvl="4" indent="-285840" algn="l" defTabSz="914400">
              <a:lnSpc>
                <a:spcPct val="120000"/>
              </a:lnSpc>
              <a:spcBef>
                <a:spcPts val="499"/>
              </a:spcBef>
              <a:buClr>
                <a:srgbClr val="FFFFFF"/>
              </a:buClr>
              <a:buFont typeface="Arial"/>
              <a:buChar char="•"/>
              <a:tabLst>
                <a:tab pos="0" algn="l"/>
              </a:tabLst>
            </a:pPr>
            <a:r>
              <a:rPr lang="it-IT" sz="1600" b="0" u="none" strike="noStrike">
                <a:solidFill>
                  <a:schemeClr val="lt1"/>
                </a:solidFill>
                <a:effectLst/>
                <a:uFillTx/>
                <a:latin typeface="Arial Nova Light"/>
              </a:rPr>
              <a:t>Non esporre i supplementi tariffari;</a:t>
            </a:r>
            <a:endParaRPr lang="en-US" sz="1600" b="0" u="none" strike="noStrike">
              <a:solidFill>
                <a:schemeClr val="lt1"/>
              </a:solidFill>
              <a:effectLst/>
              <a:uFillTx/>
              <a:latin typeface="Arial Nova Light"/>
            </a:endParaRPr>
          </a:p>
          <a:p>
            <a:pPr marL="1200240" lvl="4" indent="-285840" algn="l" defTabSz="914400">
              <a:lnSpc>
                <a:spcPct val="120000"/>
              </a:lnSpc>
              <a:spcBef>
                <a:spcPts val="499"/>
              </a:spcBef>
              <a:buClr>
                <a:srgbClr val="FFFFFF"/>
              </a:buClr>
              <a:buFont typeface="Arial"/>
              <a:buChar char="•"/>
              <a:tabLst>
                <a:tab pos="0" algn="l"/>
              </a:tabLst>
            </a:pPr>
            <a:r>
              <a:rPr lang="it-IT" sz="1600" b="0" u="none" strike="noStrike">
                <a:solidFill>
                  <a:schemeClr val="lt1"/>
                </a:solidFill>
                <a:effectLst/>
                <a:uFillTx/>
                <a:latin typeface="Arial Nova Light"/>
              </a:rPr>
              <a:t>Mancanza contrassegno luminoso sul tetto con la scritta Taxi.</a:t>
            </a:r>
            <a:endParaRPr lang="en-US" sz="16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14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5E90C500-C2A9-45AF-9E71-B34BE12AFD34}" type="slidenum">
              <a:t>43</a:t>
            </a:fld>
          </a:p>
        </p:txBody>
      </p:sp>
      <p:sp>
        <p:nvSpPr>
          <p:cNvPr id="6" name="PlaceHolder 5"/>
          <p:cNvSpPr>
            <a:spLocks noGrp="1"/>
          </p:cNvSpPr>
          <p:nvPr>
            <p:ph type="dt" idx="34"/>
          </p:nvPr>
        </p:nvSpPr>
        <p:spPr/>
        <p:txBody>
          <a:bodyPr/>
          <a:p>
            <a:fld id="{588DFEDC-D318-4151-9931-281F664AF507}" type="datetime1">
              <a:rPr lang="en-GB"/>
              <a:t>27/10/2026</a:t>
            </a:fld>
          </a:p>
        </p:txBody>
      </p:sp>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0"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5400" b="1" u="none" strike="noStrike">
                <a:solidFill>
                  <a:srgbClr val="FFFF00"/>
                </a:solidFill>
                <a:effectLst/>
                <a:uFillTx/>
                <a:latin typeface="Arial Nova Light"/>
              </a:rPr>
              <a:t>QUIZ</a:t>
            </a:r>
            <a:endParaRPr lang="en-US" sz="5400" b="0" u="none" strike="noStrike">
              <a:solidFill>
                <a:schemeClr val="lt1"/>
              </a:solidFill>
              <a:effectLst/>
              <a:uFillTx/>
              <a:latin typeface="Arial Nova Light"/>
            </a:endParaRPr>
          </a:p>
        </p:txBody>
      </p:sp>
      <p:graphicFrame>
        <p:nvGraphicFramePr>
          <p:cNvPr id="331" name="Tabella 11"/>
          <p:cNvGraphicFramePr/>
          <p:nvPr/>
        </p:nvGraphicFramePr>
        <p:xfrm>
          <a:off x="488160" y="2036520"/>
          <a:ext cx="10379160" cy="3663360"/>
        </p:xfrm>
        <a:graphic>
          <a:graphicData uri="http://schemas.openxmlformats.org/drawingml/2006/table">
            <a:tbl>
              <a:tblPr/>
              <a:tblGrid>
                <a:gridCol w="8966520"/>
                <a:gridCol w="759240"/>
                <a:gridCol w="653040"/>
              </a:tblGrid>
              <a:tr h="0">
                <a:tc gridSpan="3">
                  <a:txBody>
                    <a:bodyPr lIns="68400" tIns="0" rIns="68400" bIns="0" anchor="t">
                      <a:noAutofit/>
                    </a:bodyPr>
                    <a:p>
                      <a:pPr defTabSz="914400">
                        <a:lnSpc>
                          <a:spcPct val="100000"/>
                        </a:lnSpc>
                      </a:pPr>
                      <a:r>
                        <a:rPr lang="it-IT" sz="2000" b="1" u="none" strike="noStrike">
                          <a:solidFill>
                            <a:srgbClr val="FFFF00"/>
                          </a:solidFill>
                          <a:effectLst/>
                          <a:uFillTx/>
                          <a:latin typeface="Calibri"/>
                        </a:rPr>
                        <a:t>1)Cosa si intende per “destinazione” di un veicolo</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0">
                <a:tc>
                  <a:txBody>
                    <a:bodyPr lIns="68400" tIns="0" rIns="68400" bIns="0" anchor="t">
                      <a:noAutofit/>
                    </a:bodyPr>
                    <a:p>
                      <a:pPr defTabSz="914400">
                        <a:lnSpc>
                          <a:spcPct val="100000"/>
                        </a:lnSpc>
                        <a:tabLst>
                          <a:tab pos="0" algn="l"/>
                        </a:tabLst>
                      </a:pPr>
                      <a:r>
                        <a:rPr lang="it-IT" sz="2000" b="1" u="none" strike="noStrike">
                          <a:solidFill>
                            <a:schemeClr val="lt1"/>
                          </a:solidFill>
                          <a:effectLst/>
                          <a:uFillTx/>
                          <a:latin typeface="Arial Nova Light"/>
                        </a:rPr>
                        <a:t>1.La sua destinazione economica</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tabLst>
                          <a:tab pos="0" algn="l"/>
                        </a:tabLst>
                      </a:pPr>
                      <a:r>
                        <a:rPr lang="it-IT" sz="2000" b="1" u="none" strike="noStrike">
                          <a:solidFill>
                            <a:schemeClr val="lt1"/>
                          </a:solidFill>
                          <a:effectLst/>
                          <a:uFillTx/>
                          <a:latin typeface="Arial Nova Light"/>
                        </a:rPr>
                        <a:t>2.La sua utilizzazione in base alle caratteristiche tecniche</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tabLst>
                          <a:tab pos="0" algn="l"/>
                        </a:tabLst>
                      </a:pPr>
                      <a:r>
                        <a:rPr lang="it-IT" sz="2000" b="1" u="none" strike="noStrike">
                          <a:solidFill>
                            <a:schemeClr val="lt1"/>
                          </a:solidFill>
                          <a:effectLst/>
                          <a:uFillTx/>
                          <a:latin typeface="Arial Nova Light"/>
                        </a:rPr>
                        <a:t>3.Il termine del suo viaggio</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ea typeface="Calibri"/>
                        </a:rPr>
                        <a:t>2) Cosa si intende per destinazione del veicolo?</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1.La sua utilizzazione in base alle caratteristiche tecniche</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2.Il luogo over verrà venduto il veicolo</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3.La sua utilizzazione in base alla portata</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ea typeface="Calibri"/>
                        </a:rPr>
                        <a:t>3)Cosa si intende per «uso» di un veicolo</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1.Il chilometraggio medio annuo</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2.La sua destinazione economica</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3.La sua utilizzazione in base alle caratteristiche tecniche</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bl>
          </a:graphicData>
        </a:graphic>
      </p:graphicFrame>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882B1CFE-F2F5-47FA-AEE2-A16317BEF0B3}" type="slidenum">
              <a:t>44</a:t>
            </a:fld>
          </a:p>
        </p:txBody>
      </p:sp>
      <p:sp>
        <p:nvSpPr>
          <p:cNvPr id="5" name="PlaceHolder 4"/>
          <p:cNvSpPr>
            <a:spLocks noGrp="1"/>
          </p:cNvSpPr>
          <p:nvPr>
            <p:ph type="dt" idx="34"/>
          </p:nvPr>
        </p:nvSpPr>
        <p:spPr/>
        <p:txBody>
          <a:bodyPr/>
          <a:p>
            <a:fld id="{BB59D4A0-EF1F-476A-91ED-467452613508}" type="datetime1">
              <a:rPr lang="en-GB"/>
              <a:t>27/10/2026</a:t>
            </a:fld>
          </a:p>
        </p:txBody>
      </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2"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5400" b="1" u="none" strike="noStrike">
                <a:solidFill>
                  <a:srgbClr val="FFFF00"/>
                </a:solidFill>
                <a:effectLst/>
                <a:uFillTx/>
                <a:latin typeface="Arial Nova Light"/>
              </a:rPr>
              <a:t>QUIZ</a:t>
            </a:r>
            <a:endParaRPr lang="en-US" sz="5400" b="0" u="none" strike="noStrike">
              <a:solidFill>
                <a:schemeClr val="lt1"/>
              </a:solidFill>
              <a:effectLst/>
              <a:uFillTx/>
              <a:latin typeface="Arial Nova Light"/>
            </a:endParaRPr>
          </a:p>
        </p:txBody>
      </p:sp>
      <p:graphicFrame>
        <p:nvGraphicFramePr>
          <p:cNvPr id="333" name="Tabella 11"/>
          <p:cNvGraphicFramePr/>
          <p:nvPr/>
        </p:nvGraphicFramePr>
        <p:xfrm>
          <a:off x="488160" y="2036520"/>
          <a:ext cx="10379160" cy="3663360"/>
        </p:xfrm>
        <a:graphic>
          <a:graphicData uri="http://schemas.openxmlformats.org/drawingml/2006/table">
            <a:tbl>
              <a:tblPr/>
              <a:tblGrid>
                <a:gridCol w="8966520"/>
                <a:gridCol w="759240"/>
                <a:gridCol w="653040"/>
              </a:tblGrid>
              <a:tr h="0">
                <a:tc gridSpan="3">
                  <a:txBody>
                    <a:bodyPr lIns="68400" tIns="0" rIns="68400" bIns="0" anchor="t">
                      <a:noAutofit/>
                    </a:bodyPr>
                    <a:p>
                      <a:pPr defTabSz="914400">
                        <a:lnSpc>
                          <a:spcPct val="100000"/>
                        </a:lnSpc>
                      </a:pPr>
                      <a:r>
                        <a:rPr lang="it-IT" sz="2000" b="1" u="none" strike="noStrike">
                          <a:solidFill>
                            <a:srgbClr val="FFFF00"/>
                          </a:solidFill>
                          <a:effectLst/>
                          <a:uFillTx/>
                          <a:latin typeface="Calibri"/>
                        </a:rPr>
                        <a:t>4) Cosa s'intende per uso del veicolo?</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0">
                <a:tc>
                  <a:txBody>
                    <a:bodyPr lIns="68400" tIns="0" rIns="68400" bIns="0" anchor="t">
                      <a:noAutofit/>
                    </a:bodyPr>
                    <a:p>
                      <a:pPr defTabSz="914400">
                        <a:lnSpc>
                          <a:spcPct val="100000"/>
                        </a:lnSpc>
                        <a:tabLst>
                          <a:tab pos="0" algn="l"/>
                        </a:tabLst>
                      </a:pPr>
                      <a:r>
                        <a:rPr lang="it-IT" sz="2000" b="1" u="none" strike="noStrike">
                          <a:solidFill>
                            <a:schemeClr val="lt1"/>
                          </a:solidFill>
                          <a:effectLst/>
                          <a:uFillTx/>
                          <a:latin typeface="Arial Nova Light"/>
                        </a:rPr>
                        <a:t>1. La sua utilizzazione in base al tipo di carrozzeria</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tabLst>
                          <a:tab pos="0" algn="l"/>
                        </a:tabLst>
                      </a:pPr>
                      <a:r>
                        <a:rPr lang="it-IT" sz="2000" b="1" u="none" strike="noStrike">
                          <a:solidFill>
                            <a:schemeClr val="lt1"/>
                          </a:solidFill>
                          <a:effectLst/>
                          <a:uFillTx/>
                          <a:latin typeface="Arial Nova Light"/>
                        </a:rPr>
                        <a:t>2. Il suo stato di manutenzione</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tabLst>
                          <a:tab pos="0" algn="l"/>
                        </a:tabLst>
                      </a:pPr>
                      <a:r>
                        <a:rPr lang="it-IT" sz="2000" b="1" u="none" strike="noStrike">
                          <a:solidFill>
                            <a:schemeClr val="lt1"/>
                          </a:solidFill>
                          <a:effectLst/>
                          <a:uFillTx/>
                          <a:latin typeface="Arial Nova Light"/>
                        </a:rPr>
                        <a:t>3. La sua utilizzazione economica</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ea typeface="Calibri"/>
                        </a:rPr>
                        <a:t>5) Quali sono i tipi di uso di un veicolo, secondo quanto definito dal Codice della Strada?</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1. Uso proprio e uso di terzi</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2. Uso di linea e uso non di linea</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3.Uso pubblico e uso privato</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ea typeface="Calibri"/>
                        </a:rPr>
                        <a:t>6) Dove sono definiti gli usi di un veicolo che rientrano nella categoria "uso di terzi":</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1. Nel Codice della Strada</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2. Nel Codice Civile</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3. Sono definiti dalla consuetudine</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bl>
          </a:graphicData>
        </a:graphic>
      </p:graphicFrame>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7EC3778A-EA77-45B5-87AC-44DA806F8252}" type="slidenum">
              <a:t>45</a:t>
            </a:fld>
          </a:p>
        </p:txBody>
      </p:sp>
      <p:sp>
        <p:nvSpPr>
          <p:cNvPr id="5" name="PlaceHolder 4"/>
          <p:cNvSpPr>
            <a:spLocks noGrp="1"/>
          </p:cNvSpPr>
          <p:nvPr>
            <p:ph type="dt" idx="34"/>
          </p:nvPr>
        </p:nvSpPr>
        <p:spPr/>
        <p:txBody>
          <a:bodyPr/>
          <a:p>
            <a:fld id="{58E0758C-022C-41F1-9E55-F763CF8F19B0}" type="datetime1">
              <a:rPr lang="en-GB"/>
              <a:t>27/10/2026</a:t>
            </a:fld>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4"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5400" b="1" u="none" strike="noStrike">
                <a:solidFill>
                  <a:srgbClr val="FFFF00"/>
                </a:solidFill>
                <a:effectLst/>
                <a:uFillTx/>
                <a:latin typeface="Arial Nova Light"/>
              </a:rPr>
              <a:t>QUIZ</a:t>
            </a:r>
            <a:endParaRPr lang="en-US" sz="5400" b="0" u="none" strike="noStrike">
              <a:solidFill>
                <a:schemeClr val="lt1"/>
              </a:solidFill>
              <a:effectLst/>
              <a:uFillTx/>
              <a:latin typeface="Arial Nova Light"/>
            </a:endParaRPr>
          </a:p>
        </p:txBody>
      </p:sp>
      <p:graphicFrame>
        <p:nvGraphicFramePr>
          <p:cNvPr id="335" name="Tabella 11"/>
          <p:cNvGraphicFramePr/>
          <p:nvPr/>
        </p:nvGraphicFramePr>
        <p:xfrm>
          <a:off x="488160" y="2036520"/>
          <a:ext cx="10379160" cy="3968280"/>
        </p:xfrm>
        <a:graphic>
          <a:graphicData uri="http://schemas.openxmlformats.org/drawingml/2006/table">
            <a:tbl>
              <a:tblPr/>
              <a:tblGrid>
                <a:gridCol w="8966520"/>
                <a:gridCol w="759240"/>
                <a:gridCol w="653040"/>
              </a:tblGrid>
              <a:tr h="0">
                <a:tc gridSpan="3">
                  <a:txBody>
                    <a:bodyPr lIns="68400" tIns="0" rIns="68400" bIns="0" anchor="t">
                      <a:noAutofit/>
                    </a:bodyPr>
                    <a:p>
                      <a:pPr defTabSz="914400">
                        <a:lnSpc>
                          <a:spcPct val="100000"/>
                        </a:lnSpc>
                      </a:pPr>
                      <a:r>
                        <a:rPr lang="it-IT" sz="2000" b="1" u="none" strike="noStrike">
                          <a:solidFill>
                            <a:srgbClr val="FFFF00"/>
                          </a:solidFill>
                          <a:effectLst/>
                          <a:uFillTx/>
                          <a:latin typeface="Calibri"/>
                        </a:rPr>
                        <a:t>7) Come viene definito l’uso proprio per un veicolo?</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0">
                <a:tc>
                  <a:txBody>
                    <a:bodyPr lIns="68400" tIns="0" rIns="68400" bIns="0" anchor="t">
                      <a:noAutofit/>
                    </a:bodyPr>
                    <a:p>
                      <a:pPr defTabSz="914400">
                        <a:lnSpc>
                          <a:spcPct val="100000"/>
                        </a:lnSpc>
                        <a:tabLst>
                          <a:tab pos="0" algn="l"/>
                        </a:tabLst>
                      </a:pPr>
                      <a:r>
                        <a:rPr lang="it-IT" sz="2000" b="1" u="none" strike="noStrike">
                          <a:solidFill>
                            <a:schemeClr val="lt1"/>
                          </a:solidFill>
                          <a:effectLst/>
                          <a:uFillTx/>
                          <a:latin typeface="Arial Nova Light"/>
                        </a:rPr>
                        <a:t>1. Uso in base a prestito gratuito</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tabLst>
                          <a:tab pos="0" algn="l"/>
                        </a:tabLst>
                      </a:pPr>
                      <a:r>
                        <a:rPr lang="it-IT" sz="2000" b="1" u="none" strike="noStrike">
                          <a:solidFill>
                            <a:schemeClr val="lt1"/>
                          </a:solidFill>
                          <a:effectLst/>
                          <a:uFillTx/>
                          <a:latin typeface="Arial Nova Light"/>
                        </a:rPr>
                        <a:t>2. Uso da parte del proprietario del veicolo</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tabLst>
                          <a:tab pos="0" algn="l"/>
                        </a:tabLst>
                      </a:pPr>
                      <a:r>
                        <a:rPr lang="it-IT" sz="2000" b="1" u="none" strike="noStrike">
                          <a:solidFill>
                            <a:schemeClr val="lt1"/>
                          </a:solidFill>
                          <a:effectLst/>
                          <a:uFillTx/>
                          <a:latin typeface="Arial Nova Light"/>
                        </a:rPr>
                        <a:t>3. Uso diverso da quello di terzi</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ea typeface="Calibri"/>
                        </a:rPr>
                        <a:t>8) In quale caso un veicolo viene adibito ad uso proprio?</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1. Quando ha una massa complessiva superiore a 6 t</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2. Quando è utilizzato dietro corrispettivo nell’interesse dei propri conoscenti</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3.Quando è utilizzato dal proprietario per esigenze proprie o inerenti la propria attività</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ea typeface="Calibri"/>
                        </a:rPr>
                        <a:t>9)L’uso di terzi comprende</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1. Uso privato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2. Servizio di linea per trasporto di cose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3. Servizio di piazza per trasporto di cose in conto proprio</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bl>
          </a:graphicData>
        </a:graphic>
      </p:graphicFrame>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A1A8094A-36FF-4699-A486-55DAE6785B7E}" type="slidenum">
              <a:t>46</a:t>
            </a:fld>
          </a:p>
        </p:txBody>
      </p:sp>
      <p:sp>
        <p:nvSpPr>
          <p:cNvPr id="5" name="PlaceHolder 4"/>
          <p:cNvSpPr>
            <a:spLocks noGrp="1"/>
          </p:cNvSpPr>
          <p:nvPr>
            <p:ph type="dt" idx="34"/>
          </p:nvPr>
        </p:nvSpPr>
        <p:spPr/>
        <p:txBody>
          <a:bodyPr/>
          <a:p>
            <a:fld id="{684351AE-A99D-4B1E-B294-969AFFE970C5}" type="datetime1">
              <a:rPr lang="en-GB"/>
              <a:t>27/10/2026</a:t>
            </a:fld>
          </a:p>
        </p:txBody>
      </p:sp>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6" name="PlaceHolder 1"/>
          <p:cNvSpPr>
            <a:spLocks noGrp="1"/>
          </p:cNvSpPr>
          <p:nvPr>
            <p:ph type="title"/>
          </p:nvPr>
        </p:nvSpPr>
        <p:spPr>
          <a:xfrm>
            <a:off x="2361960" y="273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5400" b="1" u="none" strike="noStrike">
                <a:solidFill>
                  <a:srgbClr val="FFFF00"/>
                </a:solidFill>
                <a:effectLst/>
                <a:uFillTx/>
                <a:latin typeface="Arial Nova Light"/>
              </a:rPr>
              <a:t>QUIZ</a:t>
            </a:r>
            <a:endParaRPr lang="en-US" sz="5400" b="0" u="none" strike="noStrike">
              <a:solidFill>
                <a:schemeClr val="lt1"/>
              </a:solidFill>
              <a:effectLst/>
              <a:uFillTx/>
              <a:latin typeface="Arial Nova Light"/>
            </a:endParaRPr>
          </a:p>
        </p:txBody>
      </p:sp>
      <p:graphicFrame>
        <p:nvGraphicFramePr>
          <p:cNvPr id="337" name="Tabella 11"/>
          <p:cNvGraphicFramePr/>
          <p:nvPr/>
        </p:nvGraphicFramePr>
        <p:xfrm>
          <a:off x="479160" y="640080"/>
          <a:ext cx="10379160" cy="4714200"/>
        </p:xfrm>
        <a:graphic>
          <a:graphicData uri="http://schemas.openxmlformats.org/drawingml/2006/table">
            <a:tbl>
              <a:tblPr/>
              <a:tblGrid>
                <a:gridCol w="8966520"/>
                <a:gridCol w="759240"/>
                <a:gridCol w="653040"/>
              </a:tblGrid>
              <a:tr h="0">
                <a:tc gridSpan="3">
                  <a:txBody>
                    <a:bodyPr lIns="68400" tIns="0" rIns="68400" bIns="0" anchor="t">
                      <a:noAutofit/>
                    </a:bodyPr>
                    <a:p>
                      <a:pPr defTabSz="914400">
                        <a:lnSpc>
                          <a:spcPct val="100000"/>
                        </a:lnSpc>
                      </a:pPr>
                      <a:r>
                        <a:rPr lang="it-IT" sz="2000" b="1" u="none" strike="noStrike">
                          <a:solidFill>
                            <a:srgbClr val="FFFF00"/>
                          </a:solidFill>
                          <a:effectLst/>
                          <a:uFillTx/>
                          <a:latin typeface="Calibri"/>
                          <a:ea typeface="Calibri"/>
                        </a:rPr>
                        <a:t>10) L’uso terzi non comprende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0">
                <a:tc>
                  <a:txBody>
                    <a:bodyPr lIns="68400" tIns="0" rIns="68400" bIns="0" anchor="t">
                      <a:noAutofit/>
                    </a:bodyPr>
                    <a:p>
                      <a:pPr defTabSz="914400">
                        <a:lnSpc>
                          <a:spcPct val="100000"/>
                        </a:lnSpc>
                        <a:tabLst>
                          <a:tab pos="0" algn="l"/>
                        </a:tabLst>
                      </a:pPr>
                      <a:r>
                        <a:rPr lang="it-IT" sz="2000" b="1" u="none" strike="noStrike">
                          <a:solidFill>
                            <a:schemeClr val="lt1"/>
                          </a:solidFill>
                          <a:effectLst/>
                          <a:uFillTx/>
                          <a:latin typeface="Arial Nova Light"/>
                        </a:rPr>
                        <a:t>1. Il servizio di linea per trasporto di persone</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tabLst>
                          <a:tab pos="0" algn="l"/>
                        </a:tabLst>
                      </a:pPr>
                      <a:r>
                        <a:rPr lang="it-IT" sz="2000" b="1" u="none" strike="noStrike">
                          <a:solidFill>
                            <a:schemeClr val="lt1"/>
                          </a:solidFill>
                          <a:effectLst/>
                          <a:uFillTx/>
                          <a:latin typeface="Arial Nova Light"/>
                        </a:rPr>
                        <a:t>2. Il servizio di trasporto lavoratori di aziende private</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tabLst>
                          <a:tab pos="0" algn="l"/>
                        </a:tabLst>
                      </a:pPr>
                      <a:r>
                        <a:rPr lang="it-IT" sz="2000" b="1" u="none" strike="noStrike">
                          <a:solidFill>
                            <a:schemeClr val="lt1"/>
                          </a:solidFill>
                          <a:effectLst/>
                          <a:uFillTx/>
                          <a:latin typeface="Arial Nova Light"/>
                        </a:rPr>
                        <a:t>3. Il servizio di piazza per il trasporto di cose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ea typeface="Calibri"/>
                        </a:rPr>
                        <a:t>11)Come viene definito luso di terzi per un veicolo</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1. Uso a vantaggio di persona diversa dall’intestatario della carta di circolazione, a pagamento</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2. Uso da parte di una persona diversa dal proprietario</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3.Uso in base a prestito gratuito</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ea typeface="Calibri"/>
                        </a:rPr>
                        <a:t>12) In quale caso un veicolo viene adibito ad uso terzi?</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1.  Quando è utilizzato dietro corrispettivo nell’interesse di persone diverse  dall’intestatario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2. Quando è utilizzato dal proprietario per esigenze proprie o inerenti la propria attività</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44136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3. Quando viene guidato da persone diverse dal proprietario</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bl>
          </a:graphicData>
        </a:graphic>
      </p:graphicFrame>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F28EB736-7658-48F8-B327-6D25CE485F2A}" type="slidenum">
              <a:t>47</a:t>
            </a:fld>
          </a:p>
        </p:txBody>
      </p:sp>
      <p:sp>
        <p:nvSpPr>
          <p:cNvPr id="5" name="PlaceHolder 4"/>
          <p:cNvSpPr>
            <a:spLocks noGrp="1"/>
          </p:cNvSpPr>
          <p:nvPr>
            <p:ph type="dt" idx="34"/>
          </p:nvPr>
        </p:nvSpPr>
        <p:spPr/>
        <p:txBody>
          <a:bodyPr/>
          <a:p>
            <a:fld id="{E3D86321-D00B-4897-AF6C-14333ADC6C71}" type="datetime1">
              <a:rPr lang="en-GB"/>
              <a:t>27/10/2026</a:t>
            </a:fld>
          </a:p>
        </p:txBody>
      </p:sp>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8"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5400" b="1" u="none" strike="noStrike">
                <a:solidFill>
                  <a:srgbClr val="FFFF00"/>
                </a:solidFill>
                <a:effectLst/>
                <a:uFillTx/>
                <a:latin typeface="Arial Nova Light"/>
              </a:rPr>
              <a:t>QUIZ</a:t>
            </a:r>
            <a:endParaRPr lang="en-US" sz="5400" b="0" u="none" strike="noStrike">
              <a:solidFill>
                <a:schemeClr val="lt1"/>
              </a:solidFill>
              <a:effectLst/>
              <a:uFillTx/>
              <a:latin typeface="Arial Nova Light"/>
            </a:endParaRPr>
          </a:p>
        </p:txBody>
      </p:sp>
      <p:graphicFrame>
        <p:nvGraphicFramePr>
          <p:cNvPr id="339" name="Tabella 7"/>
          <p:cNvGraphicFramePr/>
          <p:nvPr/>
        </p:nvGraphicFramePr>
        <p:xfrm>
          <a:off x="721800" y="1692000"/>
          <a:ext cx="10428120" cy="4245480"/>
        </p:xfrm>
        <a:graphic>
          <a:graphicData uri="http://schemas.openxmlformats.org/drawingml/2006/table">
            <a:tbl>
              <a:tblPr/>
              <a:tblGrid>
                <a:gridCol w="9009000"/>
                <a:gridCol w="762840"/>
                <a:gridCol w="656280"/>
              </a:tblGrid>
              <a:tr h="31752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ea typeface="Calibri"/>
                        </a:rPr>
                        <a:t>13) La licenza taxi può essere attribuita: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317520">
                <a:tc>
                  <a:txBody>
                    <a:bodyPr lIns="68400" tIns="0" rIns="68400" bIns="0" anchor="t">
                      <a:noAutofit/>
                    </a:bodyPr>
                    <a:p>
                      <a:pPr defTabSz="914400">
                        <a:lnSpc>
                          <a:spcPct val="100000"/>
                        </a:lnSpc>
                        <a:tabLst>
                          <a:tab pos="0" algn="l"/>
                        </a:tabLst>
                      </a:pPr>
                      <a:r>
                        <a:rPr lang="it-IT" sz="2000" b="1" u="none" strike="noStrike">
                          <a:solidFill>
                            <a:schemeClr val="lt1"/>
                          </a:solidFill>
                          <a:effectLst/>
                          <a:uFillTx/>
                          <a:latin typeface="Arial Nova Light"/>
                          <a:ea typeface="MS Mincho"/>
                        </a:rPr>
                        <a:t>1. A seguito di bando pubblico concorso esperito dal Comune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a:txBody>
                    <a:bodyPr lIns="68400" tIns="0" rIns="68400" bIns="0" anchor="t">
                      <a:noAutofit/>
                    </a:bodyPr>
                    <a:p>
                      <a:pPr defTabSz="914400">
                        <a:lnSpc>
                          <a:spcPct val="100000"/>
                        </a:lnSpc>
                        <a:tabLst>
                          <a:tab pos="0" algn="l"/>
                        </a:tabLst>
                      </a:pPr>
                      <a:r>
                        <a:rPr lang="it-IT" sz="2000" b="1" u="none" strike="noStrike">
                          <a:solidFill>
                            <a:schemeClr val="lt1"/>
                          </a:solidFill>
                          <a:effectLst/>
                          <a:uFillTx/>
                          <a:latin typeface="Arial Nova Light"/>
                          <a:ea typeface="MS Mincho"/>
                        </a:rPr>
                        <a:t>2. A seguito di bando pubblico concorso esperito dalla Regione</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317520">
                <a:tc>
                  <a:txBody>
                    <a:bodyPr lIns="68400" tIns="0" rIns="68400" bIns="0" anchor="t">
                      <a:noAutofit/>
                    </a:bodyPr>
                    <a:p>
                      <a:pPr defTabSz="914400">
                        <a:lnSpc>
                          <a:spcPct val="100000"/>
                        </a:lnSpc>
                        <a:tabLst>
                          <a:tab pos="0" algn="l"/>
                        </a:tabLst>
                      </a:pPr>
                      <a:r>
                        <a:rPr lang="it-IT" sz="2000" b="1" u="none" strike="noStrike">
                          <a:solidFill>
                            <a:schemeClr val="lt1"/>
                          </a:solidFill>
                          <a:effectLst/>
                          <a:uFillTx/>
                          <a:latin typeface="Arial Nova Light"/>
                          <a:ea typeface="MS Mincho"/>
                        </a:rPr>
                        <a:t>3. </a:t>
                      </a:r>
                      <a:r>
                        <a:rPr lang="it-IT" sz="1800" b="1" u="none" strike="noStrike">
                          <a:solidFill>
                            <a:schemeClr val="lt1"/>
                          </a:solidFill>
                          <a:effectLst/>
                          <a:uFillTx/>
                          <a:latin typeface="Arial Nova Light"/>
                          <a:ea typeface="MS Mincho"/>
                        </a:rPr>
                        <a:t>Facendone regolare domanda al Sindaco del Comune di residenza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ea typeface="Calibri"/>
                        </a:rPr>
                        <a:t>14) Quale di queste sanzioni accessorie è prevista per i conducenti di veicoli, circolanti sulla pubblica strada, privi di assicurazione R.C.A.?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31752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1. Sequestro</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2.Arresto fino a due mesi</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31752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3.Ritiro della patente di guida</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ea typeface="Calibri"/>
                        </a:rPr>
                        <a:t>15) In quale caso è ammesso il cumulo di licenza taxi ed autorizzazione NCC?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31752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1. In nessun caso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2. Quando la licenza taxi è per un natante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46008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3. Quando la licenza taxi è per un natante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bl>
          </a:graphicData>
        </a:graphic>
      </p:graphicFrame>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E36B0BF4-AAAE-4A7F-95C8-2D07AD0445C1}" type="slidenum">
              <a:t>48</a:t>
            </a:fld>
          </a:p>
        </p:txBody>
      </p:sp>
      <p:sp>
        <p:nvSpPr>
          <p:cNvPr id="5" name="PlaceHolder 4"/>
          <p:cNvSpPr>
            <a:spLocks noGrp="1"/>
          </p:cNvSpPr>
          <p:nvPr>
            <p:ph type="dt" idx="34"/>
          </p:nvPr>
        </p:nvSpPr>
        <p:spPr/>
        <p:txBody>
          <a:bodyPr/>
          <a:p>
            <a:fld id="{26CFF271-A227-41F8-B263-E71D9C24D2DD}" type="datetime1">
              <a:rPr lang="en-GB"/>
              <a:t>27/10/2026</a:t>
            </a:fld>
          </a:p>
        </p:txBody>
      </p:sp>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0"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5400" b="1" u="none" strike="noStrike">
                <a:solidFill>
                  <a:srgbClr val="FFFF00"/>
                </a:solidFill>
                <a:effectLst/>
                <a:uFillTx/>
                <a:latin typeface="Arial Nova Light"/>
              </a:rPr>
              <a:t>QUIZ</a:t>
            </a:r>
            <a:endParaRPr lang="en-US" sz="5400" b="0" u="none" strike="noStrike">
              <a:solidFill>
                <a:schemeClr val="lt1"/>
              </a:solidFill>
              <a:effectLst/>
              <a:uFillTx/>
              <a:latin typeface="Arial Nova Light"/>
            </a:endParaRPr>
          </a:p>
        </p:txBody>
      </p:sp>
      <p:graphicFrame>
        <p:nvGraphicFramePr>
          <p:cNvPr id="341" name="Tabella 7"/>
          <p:cNvGraphicFramePr/>
          <p:nvPr/>
        </p:nvGraphicFramePr>
        <p:xfrm>
          <a:off x="721800" y="1692000"/>
          <a:ext cx="10428120" cy="5105160"/>
        </p:xfrm>
        <a:graphic>
          <a:graphicData uri="http://schemas.openxmlformats.org/drawingml/2006/table">
            <a:tbl>
              <a:tblPr/>
              <a:tblGrid>
                <a:gridCol w="9009000"/>
                <a:gridCol w="762840"/>
                <a:gridCol w="656280"/>
              </a:tblGrid>
              <a:tr h="31752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ea typeface="Calibri"/>
                        </a:rPr>
                        <a:t>16) Il proprietario di un veicolo, che ha provocato il danno a persone e/o cose, è responsabile in solido con il conducente? </a:t>
                      </a:r>
                      <a:endParaRPr lang="en-GB" sz="2000" b="0" u="none" strike="noStrike">
                        <a:solidFill>
                          <a:srgbClr val="FFFFFF"/>
                        </a:solidFill>
                        <a:effectLst/>
                        <a:uFillTx/>
                        <a:latin typeface="Arial"/>
                      </a:endParaRPr>
                    </a:p>
                    <a:p>
                      <a:pPr defTabSz="914400">
                        <a:lnSpc>
                          <a:spcPct val="100000"/>
                        </a:lnSpc>
                        <a:tabLst>
                          <a:tab pos="0" algn="l"/>
                        </a:tabLst>
                      </a:pP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317520">
                <a:tc>
                  <a:txBody>
                    <a:bodyPr lIns="68400" tIns="0" rIns="68400" bIns="0" anchor="t">
                      <a:noAutofit/>
                    </a:bodyPr>
                    <a:p>
                      <a:pPr defTabSz="914400">
                        <a:lnSpc>
                          <a:spcPct val="100000"/>
                        </a:lnSpc>
                        <a:tabLst>
                          <a:tab pos="0" algn="l"/>
                        </a:tabLst>
                      </a:pPr>
                      <a:r>
                        <a:rPr lang="it-IT" sz="2000" b="1" u="none" strike="noStrike">
                          <a:solidFill>
                            <a:schemeClr val="lt1"/>
                          </a:solidFill>
                          <a:effectLst/>
                          <a:uFillTx/>
                          <a:latin typeface="Arial Nova Light"/>
                          <a:ea typeface="MS Mincho"/>
                        </a:rPr>
                        <a:t>1. </a:t>
                      </a:r>
                      <a:r>
                        <a:rPr lang="it-IT" sz="1800" b="1" u="none" strike="noStrike">
                          <a:solidFill>
                            <a:schemeClr val="lt1"/>
                          </a:solidFill>
                          <a:effectLst/>
                          <a:uFillTx/>
                          <a:latin typeface="Arial Nova Light"/>
                          <a:ea typeface="MS Mincho"/>
                        </a:rPr>
                        <a:t>Se non prova che la circolazione del veicolo è avvenuta contro la sua volontà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a:txBody>
                    <a:bodyPr lIns="68400" tIns="0" rIns="68400" bIns="0" anchor="t">
                      <a:noAutofit/>
                    </a:bodyPr>
                    <a:p>
                      <a:pPr defTabSz="914400">
                        <a:lnSpc>
                          <a:spcPct val="100000"/>
                        </a:lnSpc>
                        <a:tabLst>
                          <a:tab pos="0" algn="l"/>
                        </a:tabLst>
                      </a:pPr>
                      <a:r>
                        <a:rPr lang="it-IT" sz="2000" b="1" u="none" strike="noStrike">
                          <a:solidFill>
                            <a:schemeClr val="lt1"/>
                          </a:solidFill>
                          <a:effectLst/>
                          <a:uFillTx/>
                          <a:latin typeface="Arial Nova Light"/>
                          <a:ea typeface="MS Mincho"/>
                        </a:rPr>
                        <a:t>2. Sempre</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317520">
                <a:tc>
                  <a:txBody>
                    <a:bodyPr lIns="68400" tIns="0" rIns="68400" bIns="0" anchor="t">
                      <a:noAutofit/>
                    </a:bodyPr>
                    <a:p>
                      <a:pPr defTabSz="914400">
                        <a:lnSpc>
                          <a:spcPct val="100000"/>
                        </a:lnSpc>
                        <a:tabLst>
                          <a:tab pos="0" algn="l"/>
                        </a:tabLst>
                      </a:pPr>
                      <a:r>
                        <a:rPr lang="it-IT" sz="2000" b="1" u="none" strike="noStrike">
                          <a:solidFill>
                            <a:schemeClr val="lt1"/>
                          </a:solidFill>
                          <a:effectLst/>
                          <a:uFillTx/>
                          <a:latin typeface="Arial Nova Light"/>
                          <a:ea typeface="MS Mincho"/>
                        </a:rPr>
                        <a:t>3. Mai</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ea typeface="Calibri"/>
                        </a:rPr>
                        <a:t>17) E’ obbligatoria per gli autoveicoli circolanti sulla pubblica strada l’assicurazione R.C.A. in base al decreto legislativo 7 settembre 2005, n. 209?</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31752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1. Solo per alcuni veicoli</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2.No</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31752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3.Sì</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ea typeface="Calibri"/>
                        </a:rPr>
                        <a:t>18) In quale caso è ammesso il cumulo di licenza taxi ed autorizzazione NCC?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31752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1. In nessun caso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2. Quando la licenza taxi è per un natante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46008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3. Quando le autorizzazioni NCC non siano più di una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bl>
          </a:graphicData>
        </a:graphic>
      </p:graphicFrame>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E708D431-6360-4D00-918B-CCF1F6AF52B8}" type="slidenum">
              <a:t>49</a:t>
            </a:fld>
          </a:p>
        </p:txBody>
      </p:sp>
      <p:sp>
        <p:nvSpPr>
          <p:cNvPr id="5" name="PlaceHolder 4"/>
          <p:cNvSpPr>
            <a:spLocks noGrp="1"/>
          </p:cNvSpPr>
          <p:nvPr>
            <p:ph type="dt" idx="34"/>
          </p:nvPr>
        </p:nvSpPr>
        <p:spPr/>
        <p:txBody>
          <a:bodyPr/>
          <a:p>
            <a:fld id="{0542995B-C2B1-4C73-9478-12AE3A953C18}" type="datetime1">
              <a:rPr lang="en-GB"/>
              <a:t>27/10/2026</a:t>
            </a:fld>
          </a:p>
        </p:txBody>
      </p:sp>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2"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5400" b="1" u="none" strike="noStrike">
                <a:solidFill>
                  <a:srgbClr val="FFFF00"/>
                </a:solidFill>
                <a:effectLst/>
                <a:uFillTx/>
                <a:latin typeface="Arial Nova Light"/>
              </a:rPr>
              <a:t>QUIZ</a:t>
            </a:r>
            <a:endParaRPr lang="en-US" sz="5400" b="0" u="none" strike="noStrike">
              <a:solidFill>
                <a:schemeClr val="lt1"/>
              </a:solidFill>
              <a:effectLst/>
              <a:uFillTx/>
              <a:latin typeface="Arial Nova Light"/>
            </a:endParaRPr>
          </a:p>
        </p:txBody>
      </p:sp>
      <p:graphicFrame>
        <p:nvGraphicFramePr>
          <p:cNvPr id="343" name="Tabella 7"/>
          <p:cNvGraphicFramePr/>
          <p:nvPr/>
        </p:nvGraphicFramePr>
        <p:xfrm>
          <a:off x="721800" y="1692000"/>
          <a:ext cx="10428120" cy="5135760"/>
        </p:xfrm>
        <a:graphic>
          <a:graphicData uri="http://schemas.openxmlformats.org/drawingml/2006/table">
            <a:tbl>
              <a:tblPr/>
              <a:tblGrid>
                <a:gridCol w="9009000"/>
                <a:gridCol w="762840"/>
                <a:gridCol w="656280"/>
              </a:tblGrid>
              <a:tr h="31752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ea typeface="Calibri"/>
                        </a:rPr>
                        <a:t>19. E' possibile installare su veicoli adibiti a servizi pubblici non di linea scritte o insegne pubblicitarie luminose? </a:t>
                      </a:r>
                      <a:endParaRPr lang="en-GB" sz="2000" b="0" u="none" strike="noStrike">
                        <a:solidFill>
                          <a:srgbClr val="FFFFFF"/>
                        </a:solidFill>
                        <a:effectLst/>
                        <a:uFillTx/>
                        <a:latin typeface="Arial"/>
                      </a:endParaRPr>
                    </a:p>
                    <a:p>
                      <a:pPr defTabSz="914400">
                        <a:lnSpc>
                          <a:spcPct val="100000"/>
                        </a:lnSpc>
                        <a:tabLst>
                          <a:tab pos="0" algn="l"/>
                        </a:tabLst>
                      </a:pP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317520">
                <a:tc>
                  <a:txBody>
                    <a:bodyPr lIns="68400" tIns="0" rIns="68400" bIns="0" anchor="t">
                      <a:noAutofit/>
                    </a:bodyPr>
                    <a:p>
                      <a:pPr defTabSz="914400">
                        <a:lnSpc>
                          <a:spcPct val="100000"/>
                        </a:lnSpc>
                        <a:tabLst>
                          <a:tab pos="0" algn="l"/>
                        </a:tabLst>
                      </a:pPr>
                      <a:r>
                        <a:rPr lang="it-IT" sz="2000" b="1" u="none" strike="noStrike">
                          <a:solidFill>
                            <a:schemeClr val="lt1"/>
                          </a:solidFill>
                          <a:effectLst/>
                          <a:uFillTx/>
                          <a:latin typeface="Arial Nova Light"/>
                        </a:rPr>
                        <a:t>1.Sì</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a:txBody>
                    <a:bodyPr lIns="68400" tIns="0" rIns="68400" bIns="0" anchor="t">
                      <a:noAutofit/>
                    </a:bodyPr>
                    <a:p>
                      <a:pPr defTabSz="914400">
                        <a:lnSpc>
                          <a:spcPct val="100000"/>
                        </a:lnSpc>
                        <a:tabLst>
                          <a:tab pos="0" algn="l"/>
                        </a:tabLst>
                      </a:pPr>
                      <a:r>
                        <a:rPr lang="it-IT" sz="2000" b="1" u="none" strike="noStrike">
                          <a:solidFill>
                            <a:schemeClr val="lt1"/>
                          </a:solidFill>
                          <a:effectLst/>
                          <a:uFillTx/>
                          <a:latin typeface="Arial Nova Light"/>
                          <a:ea typeface="MS Mincho"/>
                        </a:rPr>
                        <a:t>2.No</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317520">
                <a:tc>
                  <a:txBody>
                    <a:bodyPr lIns="68400" tIns="0" rIns="68400" bIns="0" anchor="t">
                      <a:noAutofit/>
                    </a:bodyPr>
                    <a:p>
                      <a:pPr defTabSz="914400">
                        <a:lnSpc>
                          <a:spcPct val="100000"/>
                        </a:lnSpc>
                        <a:tabLst>
                          <a:tab pos="0" algn="l"/>
                        </a:tabLst>
                      </a:pPr>
                      <a:r>
                        <a:rPr lang="it-IT" sz="2000" b="1" u="none" strike="noStrike">
                          <a:solidFill>
                            <a:schemeClr val="lt1"/>
                          </a:solidFill>
                          <a:effectLst/>
                          <a:uFillTx/>
                          <a:latin typeface="Arial Nova Light"/>
                        </a:rPr>
                        <a:t>3. Sì, solo nei casi previsti dal regolamento comunale di esercizio</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ea typeface="Calibri"/>
                        </a:rPr>
                        <a:t>20. E' possibile installare su veicoli adibiti a servizi pubblici non di linea scritte o insegne pubblicitarie rifrangenti?</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31752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1.Si</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2.No</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31752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3. Si, solo nei casi previsti dal regolamento di esecuzione del codice della strada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ea typeface="Calibri"/>
                        </a:rPr>
                        <a:t>21. Quanti posti possono avere al massimo le autovetture?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31752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1. Nove compreso il conducente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2.</a:t>
                      </a:r>
                      <a:r>
                        <a:rPr lang="it-IT" sz="1800" b="1" u="none" strike="noStrike">
                          <a:solidFill>
                            <a:schemeClr val="lt1"/>
                          </a:solidFill>
                          <a:effectLst/>
                          <a:uFillTx/>
                          <a:latin typeface="Arial Nova Light"/>
                          <a:ea typeface="Calibri"/>
                        </a:rPr>
                        <a:t> Sette più il conducente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46008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3. Nove più il conducente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bl>
          </a:graphicData>
        </a:graphic>
      </p:graphicFrame>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95B926E8-2923-4B44-A129-BAD7E2A73A7F}" type="slidenum">
              <a:t>50</a:t>
            </a:fld>
          </a:p>
        </p:txBody>
      </p:sp>
      <p:sp>
        <p:nvSpPr>
          <p:cNvPr id="5" name="PlaceHolder 4"/>
          <p:cNvSpPr>
            <a:spLocks noGrp="1"/>
          </p:cNvSpPr>
          <p:nvPr>
            <p:ph type="dt" idx="34"/>
          </p:nvPr>
        </p:nvSpPr>
        <p:spPr/>
        <p:txBody>
          <a:bodyPr/>
          <a:p>
            <a:fld id="{08B97F44-40D7-4025-8798-19DFA5E693AD}" type="datetime1">
              <a:rPr lang="en-GB"/>
              <a:t>27/10/2026</a:t>
            </a:fld>
          </a:p>
        </p:txBody>
      </p:sp>
    </p:spTree>
  </p:cSld>
  <mc:AlternateContent>
    <mc:Choice Requires="p14">
      <p:transition spd="slow" p14:dur="2000"/>
    </mc:Choice>
    <mc:Fallback>
      <p:transition spd="slow"/>
    </mc:Fallback>
  </mc:AlternateContent>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4"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5400" b="1" u="none" strike="noStrike">
                <a:solidFill>
                  <a:srgbClr val="FFFF00"/>
                </a:solidFill>
                <a:effectLst/>
                <a:uFillTx/>
                <a:latin typeface="Arial Nova Light"/>
              </a:rPr>
              <a:t>QUIZ</a:t>
            </a:r>
            <a:endParaRPr lang="en-US" sz="5400" b="0" u="none" strike="noStrike">
              <a:solidFill>
                <a:schemeClr val="lt1"/>
              </a:solidFill>
              <a:effectLst/>
              <a:uFillTx/>
              <a:latin typeface="Arial Nova Light"/>
            </a:endParaRPr>
          </a:p>
        </p:txBody>
      </p:sp>
      <p:graphicFrame>
        <p:nvGraphicFramePr>
          <p:cNvPr id="345" name="Tabella 7"/>
          <p:cNvGraphicFramePr/>
          <p:nvPr/>
        </p:nvGraphicFramePr>
        <p:xfrm>
          <a:off x="721800" y="1692000"/>
          <a:ext cx="10428120" cy="4830840"/>
        </p:xfrm>
        <a:graphic>
          <a:graphicData uri="http://schemas.openxmlformats.org/drawingml/2006/table">
            <a:tbl>
              <a:tblPr/>
              <a:tblGrid>
                <a:gridCol w="9009000"/>
                <a:gridCol w="762840"/>
                <a:gridCol w="656280"/>
              </a:tblGrid>
              <a:tr h="31752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ea typeface="Calibri"/>
                        </a:rPr>
                        <a:t>22) Quali veicoli possono essere adibiti a servizio di noleggio con conducente per</a:t>
                      </a:r>
                      <a:br>
                        <a:rPr sz="2000"/>
                      </a:br>
                      <a:r>
                        <a:rPr lang="it-IT" sz="2000" b="1" u="none" strike="noStrike">
                          <a:solidFill>
                            <a:srgbClr val="FFFF00"/>
                          </a:solidFill>
                          <a:effectLst/>
                          <a:uFillTx/>
                          <a:latin typeface="Calibri"/>
                          <a:ea typeface="Calibri"/>
                        </a:rPr>
                        <a:t>trasporto di persone?</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317520">
                <a:tc>
                  <a:txBody>
                    <a:bodyPr lIns="68400" tIns="0" rIns="68400" bIns="0" anchor="t">
                      <a:noAutofit/>
                    </a:bodyPr>
                    <a:p>
                      <a:pPr defTabSz="914400">
                        <a:lnSpc>
                          <a:spcPct val="100000"/>
                        </a:lnSpc>
                        <a:tabLst>
                          <a:tab pos="0" algn="l"/>
                        </a:tabLst>
                      </a:pPr>
                      <a:r>
                        <a:rPr lang="it-IT" sz="2000" b="1" u="none" strike="noStrike">
                          <a:solidFill>
                            <a:schemeClr val="lt1"/>
                          </a:solidFill>
                          <a:effectLst/>
                          <a:uFillTx/>
                          <a:latin typeface="Arial Nova Light"/>
                        </a:rPr>
                        <a:t>1. Tutti gli autobus di linea</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a:txBody>
                    <a:bodyPr lIns="68400" tIns="0" rIns="68400" bIns="0" anchor="t">
                      <a:noAutofit/>
                    </a:bodyPr>
                    <a:p>
                      <a:pPr defTabSz="914400">
                        <a:lnSpc>
                          <a:spcPct val="100000"/>
                        </a:lnSpc>
                        <a:tabLst>
                          <a:tab pos="0" algn="l"/>
                        </a:tabLst>
                      </a:pPr>
                      <a:r>
                        <a:rPr lang="it-IT" sz="2000" b="1" u="none" strike="noStrike">
                          <a:solidFill>
                            <a:schemeClr val="lt1"/>
                          </a:solidFill>
                          <a:effectLst/>
                          <a:uFillTx/>
                          <a:latin typeface="Arial Nova Light"/>
                          <a:ea typeface="MS Mincho"/>
                        </a:rPr>
                        <a:t>2.</a:t>
                      </a:r>
                      <a:r>
                        <a:rPr lang="it-IT" sz="1800" b="1" u="none" strike="noStrike">
                          <a:solidFill>
                            <a:schemeClr val="lt1"/>
                          </a:solidFill>
                          <a:effectLst/>
                          <a:uFillTx/>
                          <a:latin typeface="Arial Nova Light"/>
                          <a:ea typeface="MS Mincho"/>
                        </a:rPr>
                        <a:t> Le autovetture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317520">
                <a:tc>
                  <a:txBody>
                    <a:bodyPr lIns="68400" tIns="0" rIns="68400" bIns="0" anchor="t">
                      <a:noAutofit/>
                    </a:bodyPr>
                    <a:p>
                      <a:pPr defTabSz="914400">
                        <a:lnSpc>
                          <a:spcPct val="100000"/>
                        </a:lnSpc>
                        <a:tabLst>
                          <a:tab pos="0" algn="l"/>
                        </a:tabLst>
                      </a:pPr>
                      <a:r>
                        <a:rPr lang="it-IT" sz="2000" b="1" u="none" strike="noStrike">
                          <a:solidFill>
                            <a:schemeClr val="lt1"/>
                          </a:solidFill>
                          <a:effectLst/>
                          <a:uFillTx/>
                          <a:latin typeface="Arial Nova Light"/>
                        </a:rPr>
                        <a:t>3.</a:t>
                      </a:r>
                      <a:r>
                        <a:rPr lang="it-IT" sz="1800" b="1" u="none" strike="noStrike">
                          <a:solidFill>
                            <a:schemeClr val="lt1"/>
                          </a:solidFill>
                          <a:effectLst/>
                          <a:uFillTx/>
                          <a:latin typeface="Arial Nova Light"/>
                        </a:rPr>
                        <a:t> Tutti i veicoli a quattro ruote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ea typeface="Calibri"/>
                        </a:rPr>
                        <a:t>23) In base a cosa viene rilasciata la carta di circolazione dei veicoli adibiti a servizio di noleggio con conducente per trasporto di persone?</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31752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1. In base all'iscrizione presso la Camera di Commercio</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2.</a:t>
                      </a:r>
                      <a:r>
                        <a:rPr lang="it-IT" sz="1800" b="1" u="none" strike="noStrike">
                          <a:solidFill>
                            <a:schemeClr val="lt1"/>
                          </a:solidFill>
                          <a:effectLst/>
                          <a:uFillTx/>
                          <a:latin typeface="Arial Nova Light"/>
                          <a:ea typeface="Calibri"/>
                        </a:rPr>
                        <a:t> In base al possesso del C.A.P. KB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31752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3.</a:t>
                      </a:r>
                      <a:r>
                        <a:rPr lang="it-IT" sz="1800" b="1" u="none" strike="noStrike">
                          <a:solidFill>
                            <a:schemeClr val="lt1"/>
                          </a:solidFill>
                          <a:effectLst/>
                          <a:uFillTx/>
                          <a:latin typeface="Arial Nova Light"/>
                          <a:ea typeface="Calibri"/>
                        </a:rPr>
                        <a:t> In base all'autorizzazione comunale di esercizio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ea typeface="Calibri"/>
                        </a:rPr>
                        <a:t>24) Di norma ogni quanto devono essere sottoposti a revisione le autovetture in servizio di</a:t>
                      </a:r>
                      <a:br>
                        <a:rPr sz="2000"/>
                      </a:br>
                      <a:r>
                        <a:rPr lang="it-IT" sz="2000" b="1" u="none" strike="noStrike">
                          <a:solidFill>
                            <a:srgbClr val="FFFF00"/>
                          </a:solidFill>
                          <a:effectLst/>
                          <a:uFillTx/>
                          <a:latin typeface="Calibri"/>
                          <a:ea typeface="Calibri"/>
                        </a:rPr>
                        <a:t>noleggio con conducente per trasporto di persone?</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31752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1.</a:t>
                      </a:r>
                      <a:r>
                        <a:rPr lang="it-IT" sz="1800" b="1" u="none" strike="noStrike">
                          <a:solidFill>
                            <a:schemeClr val="lt1"/>
                          </a:solidFill>
                          <a:effectLst/>
                          <a:uFillTx/>
                          <a:latin typeface="Arial Nova Light"/>
                          <a:ea typeface="Calibri"/>
                        </a:rPr>
                        <a:t> Ogni sei mesi</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2.</a:t>
                      </a:r>
                      <a:r>
                        <a:rPr lang="it-IT" sz="1800" b="1" u="none" strike="noStrike">
                          <a:solidFill>
                            <a:schemeClr val="lt1"/>
                          </a:solidFill>
                          <a:effectLst/>
                          <a:uFillTx/>
                          <a:latin typeface="Arial Nova Light"/>
                          <a:ea typeface="Calibri"/>
                        </a:rPr>
                        <a:t> Ogni anno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46008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3.</a:t>
                      </a:r>
                      <a:r>
                        <a:rPr lang="it-IT" sz="1800" b="1" u="none" strike="noStrike">
                          <a:solidFill>
                            <a:schemeClr val="lt1"/>
                          </a:solidFill>
                          <a:effectLst/>
                          <a:uFillTx/>
                          <a:latin typeface="Arial Nova Light"/>
                          <a:ea typeface="Calibri"/>
                        </a:rPr>
                        <a:t> Ogni due anni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bl>
          </a:graphicData>
        </a:graphic>
      </p:graphicFrame>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7B0667A1-6EA7-44B5-9D9D-6E6BD8B789C4}" type="slidenum">
              <a:t>51</a:t>
            </a:fld>
          </a:p>
        </p:txBody>
      </p:sp>
      <p:sp>
        <p:nvSpPr>
          <p:cNvPr id="5" name="PlaceHolder 4"/>
          <p:cNvSpPr>
            <a:spLocks noGrp="1"/>
          </p:cNvSpPr>
          <p:nvPr>
            <p:ph type="dt" idx="34"/>
          </p:nvPr>
        </p:nvSpPr>
        <p:spPr/>
        <p:txBody>
          <a:bodyPr/>
          <a:p>
            <a:fld id="{353A321B-0D97-4CC9-9896-FCAC90091BB7}" type="datetime1">
              <a:rPr lang="en-GB"/>
              <a:t>27/10/2026</a:t>
            </a:fld>
          </a:p>
        </p:txBody>
      </p:sp>
    </p:spTree>
  </p:cSld>
  <mc:AlternateContent>
    <mc:Choice Requires="p14">
      <p:transition spd="slow" p14:dur="2000"/>
    </mc:Choice>
    <mc:Fallback>
      <p:transition spd="slow"/>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6"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5400" b="1" u="none" strike="noStrike">
                <a:solidFill>
                  <a:srgbClr val="FFFF00"/>
                </a:solidFill>
                <a:effectLst/>
                <a:uFillTx/>
                <a:latin typeface="Arial Nova Light"/>
              </a:rPr>
              <a:t>QUIZ</a:t>
            </a:r>
            <a:endParaRPr lang="en-US" sz="5400" b="0" u="none" strike="noStrike">
              <a:solidFill>
                <a:schemeClr val="lt1"/>
              </a:solidFill>
              <a:effectLst/>
              <a:uFillTx/>
              <a:latin typeface="Arial Nova Light"/>
            </a:endParaRPr>
          </a:p>
        </p:txBody>
      </p:sp>
      <p:graphicFrame>
        <p:nvGraphicFramePr>
          <p:cNvPr id="347" name="Tabella 7"/>
          <p:cNvGraphicFramePr/>
          <p:nvPr/>
        </p:nvGraphicFramePr>
        <p:xfrm>
          <a:off x="721800" y="1692000"/>
          <a:ext cx="10958040" cy="5968080"/>
        </p:xfrm>
        <a:graphic>
          <a:graphicData uri="http://schemas.openxmlformats.org/drawingml/2006/table">
            <a:tbl>
              <a:tblPr/>
              <a:tblGrid>
                <a:gridCol w="9538920"/>
                <a:gridCol w="762840"/>
                <a:gridCol w="656280"/>
              </a:tblGrid>
              <a:tr h="31752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ea typeface="Calibri"/>
                        </a:rPr>
                        <a:t>25. Quale sanzione si applica al conducente di taxi dotato di licenza che impiega in</a:t>
                      </a:r>
                      <a:br>
                        <a:rPr sz="2000"/>
                      </a:br>
                      <a:r>
                        <a:rPr lang="it-IT" sz="2000" b="1" u="none" strike="noStrike">
                          <a:solidFill>
                            <a:srgbClr val="FFFF00"/>
                          </a:solidFill>
                          <a:effectLst/>
                          <a:uFillTx/>
                          <a:latin typeface="Calibri"/>
                          <a:ea typeface="Calibri"/>
                        </a:rPr>
                        <a:t>servizio un veicolo non destinato a tale uso?</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317520">
                <a:tc>
                  <a:txBody>
                    <a:bodyPr lIns="68400" tIns="0" rIns="68400" bIns="0" anchor="t">
                      <a:noAutofit/>
                    </a:bodyPr>
                    <a:p>
                      <a:pPr defTabSz="914400">
                        <a:lnSpc>
                          <a:spcPct val="100000"/>
                        </a:lnSpc>
                        <a:tabLst>
                          <a:tab pos="0" algn="l"/>
                        </a:tabLst>
                      </a:pPr>
                      <a:r>
                        <a:rPr lang="it-IT" sz="2000" b="1" u="none" strike="noStrike">
                          <a:solidFill>
                            <a:schemeClr val="lt1"/>
                          </a:solidFill>
                          <a:effectLst/>
                          <a:uFillTx/>
                          <a:latin typeface="Arial Nova Light"/>
                        </a:rPr>
                        <a:t>1.Una sanzione amministrativa pecuniaria e la sospensione della carta di circolazione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2.Una sanzione amministrativa pecuniaria, ritiro della carta di circolazione e confisca del veicolo</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31752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3. Le sanzioni previste dai regolamenti comunali di esercizio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ea typeface="Calibri"/>
                        </a:rPr>
                        <a:t>26.Quale sanzione si applica a chi adibisce a servizio di noleggio con conducente per</a:t>
                      </a:r>
                      <a:br>
                        <a:rPr sz="2000"/>
                      </a:br>
                      <a:r>
                        <a:rPr lang="it-IT" sz="2000" b="1" u="none" strike="noStrike">
                          <a:solidFill>
                            <a:srgbClr val="FFFF00"/>
                          </a:solidFill>
                          <a:effectLst/>
                          <a:uFillTx/>
                          <a:latin typeface="Calibri"/>
                          <a:ea typeface="Calibri"/>
                        </a:rPr>
                        <a:t>trasporto di persone un veicolo (esclusi gli autobus) non destinato a tale uso?</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31752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1.Una sanzione amministrativa pecuniaria e la sospensione della carta di circolazione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2.Una sanzione amministrativa pecuniaria, ritiro della carta di circolazione e confisca del veicolo</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31752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3.Le sanzioni previste dai regolamenti comunali di esercizio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ea typeface="Calibri"/>
                        </a:rPr>
                        <a:t>27.Che sanzione subisce chi, pur avendo l'autorizzazione, guida una vettura adibita al</a:t>
                      </a:r>
                      <a:br>
                        <a:rPr sz="2000"/>
                      </a:br>
                      <a:r>
                        <a:rPr lang="it-IT" sz="2000" b="1" u="none" strike="noStrike">
                          <a:solidFill>
                            <a:srgbClr val="FFFF00"/>
                          </a:solidFill>
                          <a:effectLst/>
                          <a:uFillTx/>
                          <a:latin typeface="Calibri"/>
                          <a:ea typeface="Calibri"/>
                        </a:rPr>
                        <a:t>servizio di n.c.c. senza osservare le norme o le condizioni dell'autorizzazione?</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31752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1.Un’ammenda</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2.Una sanzione amministrativa e sospensione della carta di circolazione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46008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3.Le sanzioni previste dai regolamenti comunali di esercizio </a:t>
                      </a:r>
                      <a:endParaRPr lang="en-GB" sz="2000" b="0" u="none" strike="noStrike">
                        <a:solidFill>
                          <a:srgbClr val="FFFFFF"/>
                        </a:solidFill>
                        <a:effectLst/>
                        <a:uFillTx/>
                        <a:latin typeface="Arial"/>
                      </a:endParaRPr>
                    </a:p>
                    <a:p>
                      <a:pPr defTabSz="914400">
                        <a:lnSpc>
                          <a:spcPct val="100000"/>
                        </a:lnSpc>
                        <a:tabLst>
                          <a:tab pos="0" algn="l"/>
                        </a:tabLst>
                      </a:pP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bl>
          </a:graphicData>
        </a:graphic>
      </p:graphicFrame>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98208BEB-D55C-4129-9BCC-18CD94745243}" type="slidenum">
              <a:t>52</a:t>
            </a:fld>
          </a:p>
        </p:txBody>
      </p:sp>
      <p:sp>
        <p:nvSpPr>
          <p:cNvPr id="5" name="PlaceHolder 4"/>
          <p:cNvSpPr>
            <a:spLocks noGrp="1"/>
          </p:cNvSpPr>
          <p:nvPr>
            <p:ph type="dt" idx="34"/>
          </p:nvPr>
        </p:nvSpPr>
        <p:spPr/>
        <p:txBody>
          <a:bodyPr/>
          <a:p>
            <a:fld id="{AEA123CE-AAC1-465F-9C5F-13C52B768342}" type="datetime1">
              <a:rPr lang="en-GB"/>
              <a:t>27/10/2026</a:t>
            </a:fld>
          </a:p>
        </p:txBody>
      </p:sp>
    </p:spTree>
  </p:cSld>
  <mc:AlternateContent>
    <mc:Choice Requires="p14">
      <p:transition spd="slow" p14:dur="2000"/>
    </mc:Choice>
    <mc:Fallback>
      <p:transition spd="slow"/>
    </mc:Fallback>
  </mc:AlternateContent>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8"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5400" b="1" u="none" strike="noStrike">
                <a:solidFill>
                  <a:srgbClr val="FFFF00"/>
                </a:solidFill>
                <a:effectLst/>
                <a:uFillTx/>
                <a:latin typeface="Calibri"/>
              </a:rPr>
              <a:t>CURVE CARATTERISTICHE</a:t>
            </a:r>
            <a:endParaRPr lang="en-US" sz="5400" b="0" u="none" strike="noStrike">
              <a:solidFill>
                <a:schemeClr val="lt1"/>
              </a:solidFill>
              <a:effectLst/>
              <a:uFillTx/>
              <a:latin typeface="Arial Nova Light"/>
            </a:endParaRPr>
          </a:p>
        </p:txBody>
      </p:sp>
      <p:pic>
        <p:nvPicPr>
          <p:cNvPr id="349" name="Segnaposto contenuto 7"/>
          <p:cNvPicPr/>
          <p:nvPr/>
        </p:nvPicPr>
        <p:blipFill>
          <a:blip r:embed="rId1"/>
          <a:stretch/>
        </p:blipFill>
        <p:spPr>
          <a:xfrm>
            <a:off x="1032480" y="1962360"/>
            <a:ext cx="7089480" cy="4389120"/>
          </a:xfrm>
          <a:prstGeom prst="rect">
            <a:avLst/>
          </a:prstGeom>
          <a:noFill/>
          <a:ln w="0">
            <a:noFill/>
          </a:ln>
        </p:spPr>
      </p:pic>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E3B0BB97-34C3-4B64-8497-1534CAC94F85}" type="slidenum">
              <a:t>53</a:t>
            </a:fld>
          </a:p>
        </p:txBody>
      </p:sp>
      <p:sp>
        <p:nvSpPr>
          <p:cNvPr id="5" name="PlaceHolder 4"/>
          <p:cNvSpPr>
            <a:spLocks noGrp="1"/>
          </p:cNvSpPr>
          <p:nvPr>
            <p:ph type="dt" idx="34"/>
          </p:nvPr>
        </p:nvSpPr>
        <p:spPr/>
        <p:txBody>
          <a:bodyPr/>
          <a:p>
            <a:fld id="{415A9600-0A0A-4B63-915A-2CCCAF766B4D}" type="datetime1">
              <a:rPr lang="en-GB"/>
              <a:t>27/10/2026</a:t>
            </a:fld>
          </a:p>
        </p:txBody>
      </p:sp>
    </p:spTree>
  </p:cSld>
  <mc:AlternateContent>
    <mc:Choice Requires="p14">
      <p:transition spd="slow" p14:dur="2000"/>
    </mc:Choice>
    <mc:Fallback>
      <p:transition spd="slow"/>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0"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5400" b="1" u="none" strike="noStrike">
                <a:solidFill>
                  <a:srgbClr val="FFFF00"/>
                </a:solidFill>
                <a:effectLst/>
                <a:uFillTx/>
                <a:latin typeface="Arial Nova Light"/>
              </a:rPr>
              <a:t>MOTORE</a:t>
            </a:r>
            <a:endParaRPr lang="en-US" sz="5400" b="0" u="none" strike="noStrike">
              <a:solidFill>
                <a:schemeClr val="lt1"/>
              </a:solidFill>
              <a:effectLst/>
              <a:uFillTx/>
              <a:latin typeface="Arial Nova Light"/>
            </a:endParaRPr>
          </a:p>
        </p:txBody>
      </p:sp>
      <p:pic>
        <p:nvPicPr>
          <p:cNvPr id="351" name="Immagine 9"/>
          <p:cNvPicPr/>
          <p:nvPr/>
        </p:nvPicPr>
        <p:blipFill>
          <a:blip r:embed="rId1"/>
          <a:stretch/>
        </p:blipFill>
        <p:spPr>
          <a:xfrm>
            <a:off x="997560" y="1773360"/>
            <a:ext cx="9232560" cy="4571640"/>
          </a:xfrm>
          <a:prstGeom prst="rect">
            <a:avLst/>
          </a:prstGeom>
          <a:noFill/>
          <a:ln w="0">
            <a:noFill/>
          </a:ln>
        </p:spPr>
      </p:pic>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30DC7214-E76D-4120-837B-9B91DF3B0293}" type="slidenum">
              <a:t>54</a:t>
            </a:fld>
          </a:p>
        </p:txBody>
      </p:sp>
      <p:sp>
        <p:nvSpPr>
          <p:cNvPr id="5" name="PlaceHolder 4"/>
          <p:cNvSpPr>
            <a:spLocks noGrp="1"/>
          </p:cNvSpPr>
          <p:nvPr>
            <p:ph type="dt" idx="34"/>
          </p:nvPr>
        </p:nvSpPr>
        <p:spPr/>
        <p:txBody>
          <a:bodyPr/>
          <a:p>
            <a:fld id="{188B759A-FD57-4294-AAAD-AD6A1A954620}" type="datetime1">
              <a:rPr lang="en-GB"/>
              <a:t>27/10/2026</a:t>
            </a:fld>
          </a:p>
        </p:txBody>
      </p:sp>
    </p:spTree>
  </p:cSld>
  <mc:AlternateContent>
    <mc:Choice Requires="p14">
      <p:transition spd="slow" p14:dur="2000"/>
    </mc:Choice>
    <mc:Fallback>
      <p:transition spd="slow"/>
    </mc:Fallback>
  </mc:AlternateContent>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2"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5400" b="1" u="none" strike="noStrike">
                <a:solidFill>
                  <a:srgbClr val="FFFF00"/>
                </a:solidFill>
                <a:effectLst/>
                <a:uFillTx/>
                <a:latin typeface="Arial Nova Light"/>
              </a:rPr>
              <a:t>FASI MOTORE- BENZINA</a:t>
            </a:r>
            <a:endParaRPr lang="en-US" sz="5400" b="0" u="none" strike="noStrike">
              <a:solidFill>
                <a:schemeClr val="lt1"/>
              </a:solidFill>
              <a:effectLst/>
              <a:uFillTx/>
              <a:latin typeface="Arial Nova Light"/>
            </a:endParaRPr>
          </a:p>
        </p:txBody>
      </p:sp>
      <p:pic>
        <p:nvPicPr>
          <p:cNvPr id="353" name="Segnaposto contenuto 7"/>
          <p:cNvPicPr/>
          <p:nvPr/>
        </p:nvPicPr>
        <p:blipFill>
          <a:blip r:embed="rId1"/>
          <a:stretch/>
        </p:blipFill>
        <p:spPr>
          <a:xfrm>
            <a:off x="784800" y="1788840"/>
            <a:ext cx="9637560" cy="4772160"/>
          </a:xfrm>
          <a:prstGeom prst="rect">
            <a:avLst/>
          </a:prstGeom>
          <a:noFill/>
          <a:ln w="0">
            <a:noFill/>
          </a:ln>
        </p:spPr>
      </p:pic>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2885C187-F16B-43AD-912A-91964EE87A97}" type="slidenum">
              <a:t>55</a:t>
            </a:fld>
          </a:p>
        </p:txBody>
      </p:sp>
      <p:sp>
        <p:nvSpPr>
          <p:cNvPr id="5" name="PlaceHolder 4"/>
          <p:cNvSpPr>
            <a:spLocks noGrp="1"/>
          </p:cNvSpPr>
          <p:nvPr>
            <p:ph type="dt" idx="34"/>
          </p:nvPr>
        </p:nvSpPr>
        <p:spPr/>
        <p:txBody>
          <a:bodyPr/>
          <a:p>
            <a:fld id="{18822D1C-7FCA-43B5-9AD2-4CEE4EFC5A27}" type="datetime1">
              <a:rPr lang="en-GB"/>
              <a:t>27/10/2026</a:t>
            </a:fld>
          </a:p>
        </p:txBody>
      </p:sp>
    </p:spTree>
  </p:cSld>
  <mc:AlternateContent>
    <mc:Choice Requires="p14">
      <p:transition spd="slow" p14:dur="2000"/>
    </mc:Choice>
    <mc:Fallback>
      <p:transition spd="slow"/>
    </mc:Fallback>
  </mc:AlternateContent>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4"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5400" b="1" u="none" strike="noStrike">
                <a:solidFill>
                  <a:srgbClr val="FFFF00"/>
                </a:solidFill>
                <a:effectLst/>
                <a:uFillTx/>
                <a:latin typeface="Arial Nova Light"/>
              </a:rPr>
              <a:t>FASI MOTORE DIESEL </a:t>
            </a:r>
            <a:endParaRPr lang="en-US" sz="5400" b="0" u="none" strike="noStrike">
              <a:solidFill>
                <a:schemeClr val="lt1"/>
              </a:solidFill>
              <a:effectLst/>
              <a:uFillTx/>
              <a:latin typeface="Arial Nova Light"/>
            </a:endParaRPr>
          </a:p>
        </p:txBody>
      </p:sp>
      <p:pic>
        <p:nvPicPr>
          <p:cNvPr id="355" name="Segnaposto contenuto 7"/>
          <p:cNvPicPr/>
          <p:nvPr/>
        </p:nvPicPr>
        <p:blipFill>
          <a:blip r:embed="rId1"/>
          <a:stretch/>
        </p:blipFill>
        <p:spPr>
          <a:xfrm>
            <a:off x="397080" y="1600200"/>
            <a:ext cx="9893880" cy="4899240"/>
          </a:xfrm>
          <a:prstGeom prst="rect">
            <a:avLst/>
          </a:prstGeom>
          <a:noFill/>
          <a:ln w="0">
            <a:noFill/>
          </a:ln>
        </p:spPr>
      </p:pic>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4B3CA08A-2DB9-4545-8EE2-5A6144CD6F96}" type="slidenum">
              <a:t>56</a:t>
            </a:fld>
          </a:p>
        </p:txBody>
      </p:sp>
      <p:sp>
        <p:nvSpPr>
          <p:cNvPr id="5" name="PlaceHolder 4"/>
          <p:cNvSpPr>
            <a:spLocks noGrp="1"/>
          </p:cNvSpPr>
          <p:nvPr>
            <p:ph type="dt" idx="34"/>
          </p:nvPr>
        </p:nvSpPr>
        <p:spPr/>
        <p:txBody>
          <a:bodyPr/>
          <a:p>
            <a:fld id="{18CCA541-D9B2-4425-99A3-571109040F78}" type="datetime1">
              <a:rPr lang="en-GB"/>
              <a:t>27/10/2026</a:t>
            </a:fld>
          </a:p>
        </p:txBody>
      </p:sp>
    </p:spTree>
  </p:cSld>
  <mc:AlternateContent>
    <mc:Choice Requires="p14">
      <p:transition spd="slow" p14:dur="2000"/>
    </mc:Choice>
    <mc:Fallback>
      <p:transition spd="slow"/>
    </mc:Fallback>
  </mc:AlternateContent>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6"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6000" b="1" u="none" strike="noStrike">
                <a:solidFill>
                  <a:srgbClr val="FFFF00"/>
                </a:solidFill>
                <a:effectLst/>
                <a:uFillTx/>
                <a:latin typeface="Arial Nova Light"/>
              </a:rPr>
              <a:t>DEFINIZIONI</a:t>
            </a:r>
            <a:endParaRPr lang="en-US" sz="6000" b="0" u="none" strike="noStrike">
              <a:solidFill>
                <a:schemeClr val="lt1"/>
              </a:solidFill>
              <a:effectLst/>
              <a:uFillTx/>
              <a:latin typeface="Arial Nova Light"/>
            </a:endParaRPr>
          </a:p>
        </p:txBody>
      </p:sp>
      <p:sp>
        <p:nvSpPr>
          <p:cNvPr id="357" name="PlaceHolder 2"/>
          <p:cNvSpPr>
            <a:spLocks noGrp="1"/>
          </p:cNvSpPr>
          <p:nvPr>
            <p:ph/>
          </p:nvPr>
        </p:nvSpPr>
        <p:spPr>
          <a:xfrm>
            <a:off x="301680" y="2011680"/>
            <a:ext cx="11402280" cy="4388760"/>
          </a:xfrm>
          <a:prstGeom prst="rect">
            <a:avLst/>
          </a:prstGeom>
          <a:noFill/>
          <a:ln w="0">
            <a:noFill/>
          </a:ln>
        </p:spPr>
        <p:txBody>
          <a:bodyPr lIns="91440" tIns="45720" rIns="91440" bIns="45720" anchor="t">
            <a:normAutofit/>
          </a:bodyPr>
          <a:p>
            <a:pPr indent="0" algn="l" defTabSz="914400">
              <a:lnSpc>
                <a:spcPct val="120000"/>
              </a:lnSpc>
              <a:spcBef>
                <a:spcPts val="1001"/>
              </a:spcBef>
              <a:buNone/>
              <a:tabLst>
                <a:tab pos="0" algn="l"/>
              </a:tabLst>
            </a:pPr>
            <a:r>
              <a:rPr lang="it-IT" sz="2800" b="1" u="none" strike="noStrike">
                <a:solidFill>
                  <a:schemeClr val="lt1"/>
                </a:solidFill>
                <a:effectLst/>
                <a:uFillTx/>
                <a:latin typeface="Arial Nova Light"/>
              </a:rPr>
              <a:t>ALESSAGGIO</a:t>
            </a:r>
            <a:r>
              <a:rPr lang="it-IT" sz="2800" b="0" u="none" strike="noStrike">
                <a:solidFill>
                  <a:schemeClr val="lt1"/>
                </a:solidFill>
                <a:effectLst/>
                <a:uFillTx/>
                <a:latin typeface="Arial Nova Light"/>
              </a:rPr>
              <a:t>: diametro interno del cilindro</a:t>
            </a:r>
            <a:endParaRPr lang="en-US" sz="2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CAMERA DI SCOPPIO: il volume che sta tra il pistone al punto morto superiore e le valvole</a:t>
            </a:r>
            <a:endParaRPr lang="en-US" sz="2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800" b="1" u="none" strike="noStrike">
                <a:solidFill>
                  <a:schemeClr val="lt1"/>
                </a:solidFill>
                <a:effectLst/>
                <a:uFillTx/>
                <a:latin typeface="Arial Nova Light"/>
              </a:rPr>
              <a:t>CORSA: </a:t>
            </a:r>
            <a:r>
              <a:rPr lang="it-IT" sz="2800" b="0" u="none" strike="noStrike">
                <a:solidFill>
                  <a:schemeClr val="lt1"/>
                </a:solidFill>
                <a:effectLst/>
                <a:uFillTx/>
                <a:latin typeface="Arial Nova Light"/>
              </a:rPr>
              <a:t>distanza in millimetri tra il punto morto superiore e quello inferiore</a:t>
            </a:r>
            <a:endParaRPr lang="en-US" sz="2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800" b="1" u="none" strike="noStrike">
                <a:solidFill>
                  <a:schemeClr val="lt1"/>
                </a:solidFill>
                <a:effectLst/>
                <a:uFillTx/>
                <a:latin typeface="Arial Nova Light"/>
              </a:rPr>
              <a:t>RAPPORTO DI COMPRESSIONE= </a:t>
            </a:r>
            <a:r>
              <a:rPr lang="it-IT" sz="2800" b="0" u="none" strike="noStrike">
                <a:solidFill>
                  <a:schemeClr val="lt1"/>
                </a:solidFill>
                <a:effectLst/>
                <a:uFillTx/>
                <a:latin typeface="Arial Nova Light"/>
              </a:rPr>
              <a:t>(volume della camera di scoppio + volume cilindro) / volume della camera di scoppio</a:t>
            </a:r>
            <a:endParaRPr lang="en-US" sz="2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14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1E0BB7D1-CCF5-41FC-A671-2A4A9BC53420}" type="slidenum">
              <a:t>57</a:t>
            </a:fld>
          </a:p>
        </p:txBody>
      </p:sp>
      <p:sp>
        <p:nvSpPr>
          <p:cNvPr id="6" name="PlaceHolder 5"/>
          <p:cNvSpPr>
            <a:spLocks noGrp="1"/>
          </p:cNvSpPr>
          <p:nvPr>
            <p:ph type="dt" idx="34"/>
          </p:nvPr>
        </p:nvSpPr>
        <p:spPr/>
        <p:txBody>
          <a:bodyPr/>
          <a:p>
            <a:fld id="{93A8A0AF-2567-4063-9C3D-A93AF93C31EA}" type="datetime1">
              <a:rPr lang="en-GB"/>
              <a:t>27/10/2026</a:t>
            </a:fld>
          </a:p>
        </p:txBody>
      </p:sp>
    </p:spTree>
  </p:cSld>
  <mc:AlternateContent>
    <mc:Choice Requires="p14">
      <p:transition spd="slow" p14:dur="2000"/>
    </mc:Choice>
    <mc:Fallback>
      <p:transition spd="slow"/>
    </mc:Fallback>
  </mc:AlternateContent>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8"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6000" b="1" u="none" strike="noStrike">
                <a:solidFill>
                  <a:srgbClr val="FFFF00"/>
                </a:solidFill>
                <a:effectLst/>
                <a:uFillTx/>
                <a:latin typeface="Calibri"/>
              </a:rPr>
              <a:t>IMPIANTO DISTRIBUZIONE</a:t>
            </a:r>
            <a:endParaRPr lang="en-US" sz="6000" b="0" u="none" strike="noStrike">
              <a:solidFill>
                <a:schemeClr val="lt1"/>
              </a:solidFill>
              <a:effectLst/>
              <a:uFillTx/>
              <a:latin typeface="Arial Nova Light"/>
            </a:endParaRPr>
          </a:p>
        </p:txBody>
      </p:sp>
      <p:sp>
        <p:nvSpPr>
          <p:cNvPr id="359" name="PlaceHolder 2"/>
          <p:cNvSpPr>
            <a:spLocks noGrp="1"/>
          </p:cNvSpPr>
          <p:nvPr>
            <p:ph/>
          </p:nvPr>
        </p:nvSpPr>
        <p:spPr>
          <a:xfrm>
            <a:off x="301680" y="2011680"/>
            <a:ext cx="5444640" cy="4388760"/>
          </a:xfrm>
          <a:prstGeom prst="rect">
            <a:avLst/>
          </a:prstGeom>
          <a:noFill/>
          <a:ln w="0">
            <a:noFill/>
          </a:ln>
        </p:spPr>
        <p:txBody>
          <a:bodyPr lIns="91440" tIns="45720" rIns="91440" bIns="45720" anchor="t">
            <a:normAutofit fontScale="85000" lnSpcReduction="19999"/>
          </a:bodyPr>
          <a:p>
            <a:pPr indent="0" algn="l" defTabSz="914400">
              <a:lnSpc>
                <a:spcPct val="120000"/>
              </a:lnSpc>
              <a:spcBef>
                <a:spcPts val="1001"/>
              </a:spcBef>
              <a:buNone/>
              <a:tabLst>
                <a:tab pos="0" algn="l"/>
              </a:tabLst>
            </a:pPr>
            <a:r>
              <a:rPr lang="it-IT" sz="2800" b="0" u="none" strike="noStrike">
                <a:solidFill>
                  <a:schemeClr val="lt1"/>
                </a:solidFill>
                <a:effectLst/>
                <a:uFillTx/>
                <a:latin typeface="Calibri"/>
              </a:rPr>
              <a:t>L'impianto della ​ ​ distribuzione ​ ​serve ad aprire e chiudere le valvole di aspirazione e di scarico al momento opportuno consentire lo svolgimento delle 4 fasi.</a:t>
            </a:r>
            <a:endParaRPr lang="en-US" sz="2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800" b="0" u="none" strike="noStrike">
                <a:solidFill>
                  <a:schemeClr val="lt1"/>
                </a:solidFill>
                <a:effectLst/>
                <a:uFillTx/>
                <a:latin typeface="Calibri"/>
              </a:rPr>
              <a:t>L'impianto della distribuzione (presente sia nei motori a scoppio che nei motori diesel) è costituito essenzialmente dall'albero della ​ ​ distribuzione, dalla cinghia o catena della ​ ​ distribuzione, dalle valvole di aspirazione e dalle valvole di scarico.</a:t>
            </a:r>
            <a:endParaRPr lang="en-US" sz="2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2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1400" b="0" u="none" strike="noStrike">
              <a:solidFill>
                <a:schemeClr val="lt1"/>
              </a:solidFill>
              <a:effectLst/>
              <a:uFillTx/>
              <a:latin typeface="Arial Nova Light"/>
            </a:endParaRPr>
          </a:p>
        </p:txBody>
      </p:sp>
      <p:pic>
        <p:nvPicPr>
          <p:cNvPr id="360" name="Immagine 7"/>
          <p:cNvPicPr/>
          <p:nvPr/>
        </p:nvPicPr>
        <p:blipFill>
          <a:blip r:embed="rId1"/>
          <a:stretch/>
        </p:blipFill>
        <p:spPr>
          <a:xfrm>
            <a:off x="5925960" y="2224080"/>
            <a:ext cx="5676840" cy="3471840"/>
          </a:xfrm>
          <a:prstGeom prst="rect">
            <a:avLst/>
          </a:prstGeom>
          <a:noFill/>
          <a:ln w="0">
            <a:noFill/>
          </a:ln>
        </p:spPr>
      </p:pic>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A04280A9-C1EC-4702-8C7D-23A7F403F136}" type="slidenum">
              <a:t>58</a:t>
            </a:fld>
          </a:p>
        </p:txBody>
      </p:sp>
      <p:sp>
        <p:nvSpPr>
          <p:cNvPr id="6" name="PlaceHolder 5"/>
          <p:cNvSpPr>
            <a:spLocks noGrp="1"/>
          </p:cNvSpPr>
          <p:nvPr>
            <p:ph type="dt" idx="34"/>
          </p:nvPr>
        </p:nvSpPr>
        <p:spPr/>
        <p:txBody>
          <a:bodyPr/>
          <a:p>
            <a:fld id="{4E34AC57-1733-4AE8-B28A-EB4DF09C9CD8}" type="datetime1">
              <a:rPr lang="en-GB"/>
              <a:t>27/10/2026</a:t>
            </a:fld>
          </a:p>
        </p:txBody>
      </p:sp>
    </p:spTree>
  </p:cSld>
  <mc:AlternateContent>
    <mc:Choice Requires="p14">
      <p:transition spd="slow" p14:dur="2000"/>
    </mc:Choice>
    <mc:Fallback>
      <p:transition spd="slow"/>
    </mc:Fallback>
  </mc:AlternateContent>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61" name="Segnaposto contenuto 6"/>
          <p:cNvPicPr/>
          <p:nvPr/>
        </p:nvPicPr>
        <p:blipFill>
          <a:blip r:embed="rId1"/>
          <a:stretch/>
        </p:blipFill>
        <p:spPr>
          <a:xfrm>
            <a:off x="688320" y="393120"/>
            <a:ext cx="6527520" cy="6019920"/>
          </a:xfrm>
          <a:prstGeom prst="rect">
            <a:avLst/>
          </a:prstGeom>
          <a:noFill/>
          <a:ln w="0">
            <a:noFill/>
          </a:ln>
        </p:spPr>
      </p:pic>
      <p:sp>
        <p:nvSpPr>
          <p:cNvPr id="2" name="PlaceHolder 1"/>
          <p:cNvSpPr>
            <a:spLocks noGrp="1"/>
          </p:cNvSpPr>
          <p:nvPr>
            <p:ph type="ftr" idx="35"/>
          </p:nvPr>
        </p:nvSpPr>
        <p:spPr/>
        <p:txBody>
          <a:bodyPr/>
          <a:p>
            <a:r>
              <a:t>Sample Footer Text</a:t>
            </a:r>
          </a:p>
        </p:txBody>
      </p:sp>
      <p:sp>
        <p:nvSpPr>
          <p:cNvPr id="3" name="PlaceHolder 2"/>
          <p:cNvSpPr>
            <a:spLocks noGrp="1"/>
          </p:cNvSpPr>
          <p:nvPr>
            <p:ph type="sldNum" idx="36"/>
          </p:nvPr>
        </p:nvSpPr>
        <p:spPr/>
        <p:txBody>
          <a:bodyPr/>
          <a:p>
            <a:fld id="{ACEA5119-6B2B-4968-A469-BD94F52478DE}" type="slidenum">
              <a:t>59</a:t>
            </a:fld>
          </a:p>
        </p:txBody>
      </p:sp>
      <p:sp>
        <p:nvSpPr>
          <p:cNvPr id="4" name="PlaceHolder 3"/>
          <p:cNvSpPr>
            <a:spLocks noGrp="1"/>
          </p:cNvSpPr>
          <p:nvPr>
            <p:ph type="dt" idx="34"/>
          </p:nvPr>
        </p:nvSpPr>
        <p:spPr/>
        <p:txBody>
          <a:bodyPr/>
          <a:p>
            <a:fld id="{B56AB484-4FCF-4EC4-9438-F804422FD62A}" type="datetime1">
              <a:rPr lang="en-GB"/>
              <a:t>27/10/2026</a:t>
            </a:fld>
          </a:p>
        </p:txBody>
      </p:sp>
    </p:spTree>
  </p:cSld>
  <mc:AlternateContent>
    <mc:Choice Requires="p14">
      <p:transition spd="slow" p14:dur="2000"/>
    </mc:Choice>
    <mc:Fallback>
      <p:transition spd="slow"/>
    </mc:Fallback>
  </mc:AlternateContent>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2"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5400" b="1" u="none" strike="noStrike">
                <a:solidFill>
                  <a:srgbClr val="FFFF00"/>
                </a:solidFill>
                <a:effectLst/>
                <a:uFillTx/>
                <a:latin typeface="Arial Nova Light"/>
              </a:rPr>
              <a:t>QUIZ</a:t>
            </a:r>
            <a:endParaRPr lang="en-US" sz="5400" b="0" u="none" strike="noStrike">
              <a:solidFill>
                <a:schemeClr val="lt1"/>
              </a:solidFill>
              <a:effectLst/>
              <a:uFillTx/>
              <a:latin typeface="Arial Nova Light"/>
            </a:endParaRPr>
          </a:p>
        </p:txBody>
      </p:sp>
      <p:graphicFrame>
        <p:nvGraphicFramePr>
          <p:cNvPr id="363" name="Segnaposto contenuto 6"/>
          <p:cNvGraphicFramePr/>
          <p:nvPr/>
        </p:nvGraphicFramePr>
        <p:xfrm>
          <a:off x="624960" y="1863360"/>
          <a:ext cx="10675080" cy="4883040"/>
        </p:xfrm>
        <a:graphic>
          <a:graphicData uri="http://schemas.openxmlformats.org/drawingml/2006/table">
            <a:tbl>
              <a:tblPr/>
              <a:tblGrid>
                <a:gridCol w="9151560"/>
                <a:gridCol w="761760"/>
                <a:gridCol w="761760"/>
              </a:tblGrid>
              <a:tr h="229320">
                <a:tc>
                  <a:txBody>
                    <a:bodyPr lIns="68400" tIns="0" rIns="68400" bIns="0" anchor="t">
                      <a:noAutofit/>
                    </a:bodyPr>
                    <a:p>
                      <a:pPr defTabSz="914400">
                        <a:lnSpc>
                          <a:spcPct val="100000"/>
                        </a:lnSpc>
                      </a:pPr>
                      <a:r>
                        <a:rPr lang="it-IT" sz="2000" b="0" u="none" strike="noStrike">
                          <a:solidFill>
                            <a:srgbClr val="FFFF00"/>
                          </a:solidFill>
                          <a:effectLst/>
                          <a:uFillTx/>
                          <a:latin typeface="Arial Nova Light"/>
                        </a:rPr>
                        <a:t>1.IL MOTORE A BENZINA</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lIns="68400" tIns="0" rIns="68400" bIns="0" anchor="t">
                      <a:noAutofit/>
                    </a:bodyPr>
                    <a:p>
                      <a:pPr defTabSz="914400">
                        <a:lnSpc>
                          <a:spcPct val="100000"/>
                        </a:lnSpc>
                      </a:pPr>
                      <a:r>
                        <a:rPr lang="it-IT" sz="2000" b="1" u="none" strike="noStrike">
                          <a:solidFill>
                            <a:schemeClr val="lt1"/>
                          </a:solidFill>
                          <a:effectLst/>
                          <a:uFillTx/>
                          <a:latin typeface="Arial Nova Light"/>
                        </a:rPr>
                        <a:t>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lIns="68400" tIns="0" rIns="68400" bIns="0" anchor="t">
                      <a:noAutofit/>
                    </a:bodyPr>
                    <a:p>
                      <a:endParaRPr lang="it-IT" sz="2000" b="1" u="none" strike="noStrike">
                        <a:solidFill>
                          <a:srgbClr val="000000"/>
                        </a:solidFill>
                        <a:effectLst/>
                        <a:uFillTx/>
                        <a:latin typeface="Calibri"/>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r>
              <a:tr h="229320">
                <a:tc>
                  <a:txBody>
                    <a:bodyPr lIns="68400" tIns="0" rIns="68400" bIns="0" anchor="t">
                      <a:noAutofit/>
                    </a:bodyPr>
                    <a:p>
                      <a:pPr defTabSz="914400">
                        <a:lnSpc>
                          <a:spcPct val="100000"/>
                        </a:lnSpc>
                      </a:pPr>
                      <a:r>
                        <a:rPr lang="it-IT" sz="2000" b="1" u="none" strike="noStrike">
                          <a:solidFill>
                            <a:schemeClr val="lt1"/>
                          </a:solidFill>
                          <a:effectLst/>
                          <a:uFillTx/>
                          <a:latin typeface="Arial Nova Light"/>
                        </a:rPr>
                        <a:t>   1. E' un motore endotermico</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tabLst>
                          <a:tab pos="0" algn="l"/>
                        </a:tabLst>
                      </a:pPr>
                      <a:r>
                        <a:rPr lang="it-IT" sz="2000" b="0" u="none" strike="noStrike">
                          <a:solidFill>
                            <a:schemeClr val="dk1"/>
                          </a:solidFill>
                          <a:effectLst/>
                          <a:uFillTx/>
                          <a:latin typeface="Arial Nova Light"/>
                        </a:rPr>
                        <a:t> 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tabLst>
                          <a:tab pos="0" algn="l"/>
                        </a:tabLst>
                      </a:pPr>
                      <a:r>
                        <a:rPr lang="it-IT" sz="2000" b="0" u="none" strike="noStrike">
                          <a:solidFill>
                            <a:srgbClr val="000000"/>
                          </a:solidFill>
                          <a:effectLst/>
                          <a:uFillTx/>
                          <a:latin typeface="Calibri"/>
                          <a:ea typeface="MS Mincho"/>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229320">
                <a:tc>
                  <a:txBody>
                    <a:bodyPr lIns="68400" tIns="0" rIns="68400" bIns="0" anchor="t">
                      <a:noAutofit/>
                    </a:bodyPr>
                    <a:p>
                      <a:pPr defTabSz="914400">
                        <a:lnSpc>
                          <a:spcPct val="100000"/>
                        </a:lnSpc>
                      </a:pPr>
                      <a:r>
                        <a:rPr lang="it-IT" sz="2000" b="1" u="none" strike="noStrike">
                          <a:solidFill>
                            <a:schemeClr val="lt1"/>
                          </a:solidFill>
                          <a:effectLst/>
                          <a:uFillTx/>
                          <a:latin typeface="Arial Nova Light"/>
                        </a:rPr>
                        <a:t>   2. E' detto motore ad accensione spontanea</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tabLst>
                          <a:tab pos="0" algn="l"/>
                        </a:tabLst>
                      </a:pPr>
                      <a:r>
                        <a:rPr lang="it-IT" sz="2000" b="0" u="none" strike="noStrike">
                          <a:solidFill>
                            <a:schemeClr val="dk1"/>
                          </a:solidFill>
                          <a:effectLst/>
                          <a:uFillTx/>
                          <a:latin typeface="Arial Nova Light"/>
                        </a:rPr>
                        <a:t> 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tabLst>
                          <a:tab pos="0" algn="l"/>
                        </a:tabLst>
                      </a:pPr>
                      <a:r>
                        <a:rPr lang="it-IT" sz="2000" b="0" u="none" strike="noStrike">
                          <a:solidFill>
                            <a:srgbClr val="000000"/>
                          </a:solidFill>
                          <a:effectLst/>
                          <a:uFillTx/>
                          <a:latin typeface="Calibri"/>
                          <a:ea typeface="MS Mincho"/>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229320">
                <a:tc>
                  <a:txBody>
                    <a:bodyPr lIns="68400" tIns="0" rIns="68400" bIns="0" anchor="t">
                      <a:noAutofit/>
                    </a:bodyPr>
                    <a:p>
                      <a:pPr defTabSz="914400">
                        <a:lnSpc>
                          <a:spcPct val="100000"/>
                        </a:lnSpc>
                      </a:pPr>
                      <a:r>
                        <a:rPr lang="it-IT" sz="2000" b="1" u="none" strike="noStrike">
                          <a:solidFill>
                            <a:schemeClr val="lt1"/>
                          </a:solidFill>
                          <a:effectLst/>
                          <a:uFillTx/>
                          <a:latin typeface="Arial Nova Light"/>
                        </a:rPr>
                        <a:t>   3. Trasforma l'energia della combusione in energia chimica</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tabLst>
                          <a:tab pos="0" algn="l"/>
                        </a:tabLst>
                      </a:pPr>
                      <a:r>
                        <a:rPr lang="it-IT" sz="2000" b="0" u="none" strike="noStrike">
                          <a:solidFill>
                            <a:schemeClr val="dk1"/>
                          </a:solidFill>
                          <a:effectLst/>
                          <a:uFillTx/>
                          <a:latin typeface="Arial Nova Light"/>
                        </a:rPr>
                        <a:t> 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tabLst>
                          <a:tab pos="0" algn="l"/>
                        </a:tabLst>
                      </a:pPr>
                      <a:r>
                        <a:rPr lang="it-IT" sz="2000" b="0" u="none" strike="noStrike">
                          <a:solidFill>
                            <a:srgbClr val="000000"/>
                          </a:solidFill>
                          <a:effectLst/>
                          <a:uFillTx/>
                          <a:latin typeface="Calibri"/>
                          <a:ea typeface="MS Mincho"/>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229320">
                <a:tc>
                  <a:txBody>
                    <a:bodyPr lIns="68400" tIns="0" rIns="68400" bIns="0" anchor="t">
                      <a:noAutofit/>
                    </a:bodyPr>
                    <a:p>
                      <a:pPr defTabSz="914400">
                        <a:lnSpc>
                          <a:spcPct val="100000"/>
                        </a:lnSpc>
                      </a:pPr>
                      <a:r>
                        <a:rPr lang="it-IT" sz="2000" b="1" u="none" strike="noStrike">
                          <a:solidFill>
                            <a:srgbClr val="FFFF00"/>
                          </a:solidFill>
                          <a:effectLst/>
                          <a:uFillTx/>
                          <a:latin typeface="Arial Nova Light"/>
                        </a:rPr>
                        <a:t>2. NELLA FASE DI ASPIRAZIONE DEL MOTORE A BENZINA A 4 TEMPI</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tabLst>
                          <a:tab pos="0" algn="l"/>
                        </a:tabLst>
                      </a:pPr>
                      <a:r>
                        <a:rPr lang="it-IT" sz="2000" b="0" u="none" strike="noStrike">
                          <a:solidFill>
                            <a:schemeClr val="dk1"/>
                          </a:solidFill>
                          <a:effectLst/>
                          <a:uFillTx/>
                          <a:latin typeface="Arial Nova Light"/>
                        </a:rPr>
                        <a:t> </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endParaRPr lang="it-IT" sz="2000" b="0" u="none" strike="noStrike">
                        <a:solidFill>
                          <a:srgbClr val="000000"/>
                        </a:solidFill>
                        <a:effectLst/>
                        <a:uFillTx/>
                        <a:latin typeface="Calibri"/>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229320">
                <a:tc>
                  <a:txBody>
                    <a:bodyPr lIns="68400" tIns="0" rIns="68400" bIns="0" anchor="t">
                      <a:noAutofit/>
                    </a:bodyPr>
                    <a:p>
                      <a:pPr defTabSz="914400">
                        <a:lnSpc>
                          <a:spcPct val="100000"/>
                        </a:lnSpc>
                      </a:pPr>
                      <a:r>
                        <a:rPr lang="it-IT" sz="2000" b="1" u="none" strike="noStrike">
                          <a:solidFill>
                            <a:schemeClr val="lt1"/>
                          </a:solidFill>
                          <a:effectLst/>
                          <a:uFillTx/>
                          <a:latin typeface="Arial Nova Light"/>
                        </a:rPr>
                        <a:t>   1. Viene aspirata solo aria</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tabLst>
                          <a:tab pos="0" algn="l"/>
                        </a:tabLst>
                      </a:pPr>
                      <a:r>
                        <a:rPr lang="it-IT" sz="2000" b="0" u="none" strike="noStrike">
                          <a:solidFill>
                            <a:schemeClr val="dk1"/>
                          </a:solidFill>
                          <a:effectLst/>
                          <a:uFillTx/>
                          <a:latin typeface="Arial Nova Light"/>
                        </a:rPr>
                        <a:t> 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tabLst>
                          <a:tab pos="0" algn="l"/>
                        </a:tabLst>
                      </a:pPr>
                      <a:r>
                        <a:rPr lang="it-IT" sz="2000" b="0" u="none" strike="noStrike">
                          <a:solidFill>
                            <a:srgbClr val="000000"/>
                          </a:solidFill>
                          <a:effectLst/>
                          <a:uFillTx/>
                          <a:latin typeface="Calibri"/>
                          <a:ea typeface="MS Mincho"/>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229320">
                <a:tc>
                  <a:txBody>
                    <a:bodyPr lIns="68400" tIns="0" rIns="68400" bIns="0" anchor="t">
                      <a:noAutofit/>
                    </a:bodyPr>
                    <a:p>
                      <a:pPr defTabSz="914400">
                        <a:lnSpc>
                          <a:spcPct val="100000"/>
                        </a:lnSpc>
                      </a:pPr>
                      <a:r>
                        <a:rPr lang="it-IT" sz="2000" b="1" u="none" strike="noStrike">
                          <a:solidFill>
                            <a:schemeClr val="lt1"/>
                          </a:solidFill>
                          <a:effectLst/>
                          <a:uFillTx/>
                          <a:latin typeface="Arial Nova Light"/>
                        </a:rPr>
                        <a:t>   2. Viene aspirata solo benzina</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tabLst>
                          <a:tab pos="0" algn="l"/>
                        </a:tabLst>
                      </a:pPr>
                      <a:r>
                        <a:rPr lang="it-IT" sz="2000" b="0" u="none" strike="noStrike">
                          <a:solidFill>
                            <a:schemeClr val="dk1"/>
                          </a:solidFill>
                          <a:effectLst/>
                          <a:uFillTx/>
                          <a:latin typeface="Arial Nova Light"/>
                        </a:rPr>
                        <a:t> 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tabLst>
                          <a:tab pos="0" algn="l"/>
                        </a:tabLst>
                      </a:pPr>
                      <a:r>
                        <a:rPr lang="it-IT" sz="2000" b="0" u="none" strike="noStrike">
                          <a:solidFill>
                            <a:srgbClr val="000000"/>
                          </a:solidFill>
                          <a:effectLst/>
                          <a:uFillTx/>
                          <a:latin typeface="Calibri"/>
                          <a:ea typeface="MS Mincho"/>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229320">
                <a:tc>
                  <a:txBody>
                    <a:bodyPr lIns="68400" tIns="0" rIns="68400" bIns="0" anchor="t">
                      <a:noAutofit/>
                    </a:bodyPr>
                    <a:p>
                      <a:pPr defTabSz="914400">
                        <a:lnSpc>
                          <a:spcPct val="100000"/>
                        </a:lnSpc>
                      </a:pPr>
                      <a:r>
                        <a:rPr lang="it-IT" sz="2000" b="1" u="none" strike="noStrike">
                          <a:solidFill>
                            <a:schemeClr val="lt1"/>
                          </a:solidFill>
                          <a:effectLst/>
                          <a:uFillTx/>
                          <a:latin typeface="Arial Nova Light"/>
                        </a:rPr>
                        <a:t>   3. Viene aspirata una miscela di aria/benzina</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tabLst>
                          <a:tab pos="0" algn="l"/>
                        </a:tabLst>
                      </a:pPr>
                      <a:r>
                        <a:rPr lang="it-IT" sz="2000" b="0" u="none" strike="noStrike">
                          <a:solidFill>
                            <a:schemeClr val="dk1"/>
                          </a:solidFill>
                          <a:effectLst/>
                          <a:uFillTx/>
                          <a:latin typeface="Arial Nova Light"/>
                        </a:rPr>
                        <a:t> 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tabLst>
                          <a:tab pos="0" algn="l"/>
                        </a:tabLst>
                      </a:pPr>
                      <a:r>
                        <a:rPr lang="it-IT" sz="2000" b="0" u="none" strike="noStrike">
                          <a:solidFill>
                            <a:srgbClr val="000000"/>
                          </a:solidFill>
                          <a:effectLst/>
                          <a:uFillTx/>
                          <a:latin typeface="Calibri"/>
                          <a:ea typeface="MS Mincho"/>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229320">
                <a:tc>
                  <a:txBody>
                    <a:bodyPr lIns="68400" tIns="0" rIns="68400" bIns="0" anchor="t">
                      <a:noAutofit/>
                    </a:bodyPr>
                    <a:p>
                      <a:pPr defTabSz="914400">
                        <a:lnSpc>
                          <a:spcPct val="100000"/>
                        </a:lnSpc>
                      </a:pPr>
                      <a:r>
                        <a:rPr lang="it-IT" sz="2000" b="1" u="none" strike="noStrike">
                          <a:solidFill>
                            <a:srgbClr val="FFFF00"/>
                          </a:solidFill>
                          <a:effectLst/>
                          <a:uFillTx/>
                          <a:latin typeface="Arial Nova Light"/>
                        </a:rPr>
                        <a:t>3. NELLA FASE DI COMPRESSIONE DEL MOTORE BENZINA A 4 TEMPI</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tabLst>
                          <a:tab pos="0" algn="l"/>
                        </a:tabLst>
                      </a:pPr>
                      <a:r>
                        <a:rPr lang="it-IT" sz="2000" b="0" u="none" strike="noStrike">
                          <a:solidFill>
                            <a:schemeClr val="dk1"/>
                          </a:solidFill>
                          <a:effectLst/>
                          <a:uFillTx/>
                          <a:latin typeface="Arial Nova Light"/>
                        </a:rPr>
                        <a:t> </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endParaRPr lang="it-IT" sz="2000" b="0" u="none" strike="noStrike">
                        <a:solidFill>
                          <a:srgbClr val="000000"/>
                        </a:solidFill>
                        <a:effectLst/>
                        <a:uFillTx/>
                        <a:latin typeface="Calibri"/>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229320">
                <a:tc>
                  <a:txBody>
                    <a:bodyPr lIns="68400" tIns="0" rIns="68400" bIns="0" anchor="t">
                      <a:noAutofit/>
                    </a:bodyPr>
                    <a:p>
                      <a:pPr defTabSz="914400">
                        <a:lnSpc>
                          <a:spcPct val="100000"/>
                        </a:lnSpc>
                      </a:pPr>
                      <a:r>
                        <a:rPr lang="it-IT" sz="2000" b="1" u="none" strike="noStrike">
                          <a:solidFill>
                            <a:schemeClr val="lt1"/>
                          </a:solidFill>
                          <a:effectLst/>
                          <a:uFillTx/>
                          <a:latin typeface="Arial Nova Light"/>
                        </a:rPr>
                        <a:t>   1. Il pistone scende dal PMS al PMI per comprimere l'aria</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tabLst>
                          <a:tab pos="0" algn="l"/>
                        </a:tabLst>
                      </a:pPr>
                      <a:r>
                        <a:rPr lang="it-IT" sz="2000" b="0" u="none" strike="noStrike">
                          <a:solidFill>
                            <a:schemeClr val="dk1"/>
                          </a:solidFill>
                          <a:effectLst/>
                          <a:uFillTx/>
                          <a:latin typeface="Arial Nova Light"/>
                        </a:rPr>
                        <a:t> 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tabLst>
                          <a:tab pos="0" algn="l"/>
                        </a:tabLst>
                      </a:pPr>
                      <a:r>
                        <a:rPr lang="it-IT" sz="2000" b="0" u="none" strike="noStrike">
                          <a:solidFill>
                            <a:srgbClr val="000000"/>
                          </a:solidFill>
                          <a:effectLst/>
                          <a:uFillTx/>
                          <a:latin typeface="Calibri"/>
                          <a:ea typeface="MS Mincho"/>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56520">
                <a:tc>
                  <a:txBody>
                    <a:bodyPr lIns="68400" tIns="0" rIns="68400" bIns="0" anchor="t">
                      <a:noAutofit/>
                    </a:bodyPr>
                    <a:p>
                      <a:pPr defTabSz="914400">
                        <a:lnSpc>
                          <a:spcPct val="100000"/>
                        </a:lnSpc>
                      </a:pPr>
                      <a:r>
                        <a:rPr lang="it-IT" sz="2000" b="1" u="none" strike="noStrike">
                          <a:solidFill>
                            <a:schemeClr val="lt1"/>
                          </a:solidFill>
                          <a:effectLst/>
                          <a:uFillTx/>
                          <a:latin typeface="Arial Nova Light"/>
                        </a:rPr>
                        <a:t>   2. Il pistone risale dal PMI al PMS e viene compressa solo aria nella camera di combustione</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tabLst>
                          <a:tab pos="0" algn="l"/>
                        </a:tabLst>
                      </a:pPr>
                      <a:r>
                        <a:rPr lang="it-IT" sz="2000" b="0" u="none" strike="noStrike">
                          <a:solidFill>
                            <a:schemeClr val="dk1"/>
                          </a:solidFill>
                          <a:effectLst/>
                          <a:uFillTx/>
                          <a:latin typeface="Arial Nova Light"/>
                        </a:rPr>
                        <a:t> 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tabLst>
                          <a:tab pos="0" algn="l"/>
                        </a:tabLst>
                      </a:pPr>
                      <a:r>
                        <a:rPr lang="it-IT" sz="2000" b="0" u="none" strike="noStrike">
                          <a:solidFill>
                            <a:srgbClr val="000000"/>
                          </a:solidFill>
                          <a:effectLst/>
                          <a:uFillTx/>
                          <a:latin typeface="Calibri"/>
                          <a:ea typeface="MS Mincho"/>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229320">
                <a:tc>
                  <a:txBody>
                    <a:bodyPr lIns="68400" tIns="0" rIns="68400" bIns="0" anchor="t">
                      <a:noAutofit/>
                    </a:bodyPr>
                    <a:p>
                      <a:pPr defTabSz="914400">
                        <a:lnSpc>
                          <a:spcPct val="100000"/>
                        </a:lnSpc>
                      </a:pPr>
                      <a:r>
                        <a:rPr lang="it-IT" sz="2000" b="1" u="none" strike="noStrike">
                          <a:solidFill>
                            <a:schemeClr val="lt1"/>
                          </a:solidFill>
                          <a:effectLst/>
                          <a:uFillTx/>
                          <a:latin typeface="Arial Nova Light"/>
                        </a:rPr>
                        <a:t>   3. Il pistone risale dal PMI al PMS e viene compressa la miscela di aria e benzina</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tabLst>
                          <a:tab pos="0" algn="l"/>
                        </a:tabLst>
                      </a:pPr>
                      <a:r>
                        <a:rPr lang="it-IT" sz="2000" b="0" u="none" strike="noStrike">
                          <a:solidFill>
                            <a:schemeClr val="dk1"/>
                          </a:solidFill>
                          <a:effectLst/>
                          <a:uFillTx/>
                          <a:latin typeface="Arial Nova Light"/>
                        </a:rPr>
                        <a:t> 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tabLst>
                          <a:tab pos="0" algn="l"/>
                        </a:tabLst>
                      </a:pPr>
                      <a:r>
                        <a:rPr lang="it-IT" sz="2000" b="0" u="none" strike="noStrike">
                          <a:solidFill>
                            <a:srgbClr val="000000"/>
                          </a:solidFill>
                          <a:effectLst/>
                          <a:uFillTx/>
                          <a:latin typeface="Calibri"/>
                          <a:ea typeface="MS Mincho"/>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bl>
          </a:graphicData>
        </a:graphic>
      </p:graphicFrame>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C853329E-BBC0-4A43-B2D6-3117811966A9}" type="slidenum">
              <a:t>60</a:t>
            </a:fld>
          </a:p>
        </p:txBody>
      </p:sp>
      <p:sp>
        <p:nvSpPr>
          <p:cNvPr id="5" name="PlaceHolder 4"/>
          <p:cNvSpPr>
            <a:spLocks noGrp="1"/>
          </p:cNvSpPr>
          <p:nvPr>
            <p:ph type="dt" idx="34"/>
          </p:nvPr>
        </p:nvSpPr>
        <p:spPr/>
        <p:txBody>
          <a:bodyPr/>
          <a:p>
            <a:fld id="{FE98035F-FE82-4BCC-ABDF-7CF2F7A0A404}" type="datetime1">
              <a:rPr lang="en-GB"/>
              <a:t>27/10/2026</a:t>
            </a:fld>
          </a:p>
        </p:txBody>
      </p:sp>
    </p:spTree>
  </p:cSld>
  <mc:AlternateContent>
    <mc:Choice Requires="p14">
      <p:transition spd="slow" p14:dur="2000"/>
    </mc:Choice>
    <mc:Fallback>
      <p:transition spd="slow"/>
    </mc:Fallback>
  </mc:AlternateContent>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364" name="Segnaposto contenuto 8"/>
          <p:cNvGraphicFramePr/>
          <p:nvPr/>
        </p:nvGraphicFramePr>
        <p:xfrm>
          <a:off x="537120" y="1972440"/>
          <a:ext cx="10211760" cy="3020400"/>
        </p:xfrm>
        <a:graphic>
          <a:graphicData uri="http://schemas.openxmlformats.org/drawingml/2006/table">
            <a:tbl>
              <a:tblPr/>
              <a:tblGrid>
                <a:gridCol w="8754120"/>
                <a:gridCol w="728640"/>
                <a:gridCol w="728640"/>
              </a:tblGrid>
              <a:tr h="264240">
                <a:tc>
                  <a:txBody>
                    <a:bodyPr lIns="68400" tIns="0" rIns="68400" bIns="0" anchor="t">
                      <a:noAutofit/>
                    </a:bodyPr>
                    <a:p>
                      <a:pPr defTabSz="914400">
                        <a:lnSpc>
                          <a:spcPct val="100000"/>
                        </a:lnSpc>
                      </a:pPr>
                      <a:r>
                        <a:rPr lang="it-IT" sz="1800" b="1" u="none" strike="noStrike">
                          <a:solidFill>
                            <a:srgbClr val="FFFF00"/>
                          </a:solidFill>
                          <a:effectLst/>
                          <a:uFillTx/>
                          <a:latin typeface="Arial Nova Light"/>
                        </a:rPr>
                        <a:t>4.NELLA FASE DI SCOPPIO DEL MOTORE BENZINA A 4 TEMPI</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lIns="68400" tIns="0" rIns="68400" bIns="0" anchor="t">
                      <a:noAutofit/>
                    </a:bodyPr>
                    <a:p>
                      <a:pPr marL="457200" defTabSz="914400">
                        <a:lnSpc>
                          <a:spcPct val="100000"/>
                        </a:lnSpc>
                      </a:pPr>
                      <a:r>
                        <a:rPr lang="it-IT" sz="1800" b="1" u="none" strike="noStrike">
                          <a:solidFill>
                            <a:schemeClr val="lt1"/>
                          </a:solidFill>
                          <a:effectLst/>
                          <a:uFillTx/>
                          <a:latin typeface="Arial Nova Light"/>
                        </a:rPr>
                        <a:t>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lIns="68400" tIns="0" rIns="68400" bIns="0" anchor="t">
                      <a:noAutofit/>
                    </a:bodyPr>
                    <a:p>
                      <a:endParaRPr lang="it-IT" sz="1800" b="1" u="none" strike="noStrike">
                        <a:solidFill>
                          <a:srgbClr val="000000"/>
                        </a:solidFill>
                        <a:effectLst/>
                        <a:uFillTx/>
                        <a:latin typeface="Calibri"/>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r>
              <a:tr h="52848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1. La scintilla tra gli elettrodi della candela scocca poco prima che il pistone raggiunga il PMS</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52848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2. La scintilla tra gli elettrodi della candela non scocca finchè il pistone non ha raggiunto il PMS</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52848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3.La scintilla tra gli elettrodi della candela scocca appena il pistone inizia la discesa al PMI</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264240">
                <a:tc>
                  <a:txBody>
                    <a:bodyPr lIns="68400" tIns="0" rIns="68400" bIns="0" anchor="t">
                      <a:noAutofit/>
                    </a:bodyPr>
                    <a:p>
                      <a:pPr defTabSz="914400">
                        <a:lnSpc>
                          <a:spcPct val="100000"/>
                        </a:lnSpc>
                      </a:pPr>
                      <a:r>
                        <a:rPr lang="it-IT" sz="1800" b="1" u="none" strike="noStrike">
                          <a:solidFill>
                            <a:srgbClr val="FFFF00"/>
                          </a:solidFill>
                          <a:effectLst/>
                          <a:uFillTx/>
                          <a:latin typeface="Arial Nova Light"/>
                        </a:rPr>
                        <a:t>5.LA FASE DI SCOPPIO DEL MOTORE BENZINA A 4 TEMPI</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 </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endParaRPr lang="it-IT" sz="1800" b="0" u="none" strike="noStrike">
                        <a:solidFill>
                          <a:srgbClr val="000000"/>
                        </a:solidFill>
                        <a:effectLst/>
                        <a:uFillTx/>
                        <a:latin typeface="Calibri"/>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26424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1. E' la fase "attiva" del ciclo nel motore a benzina</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2. E' la fase "passiva" del ciclo nel motore a benzina</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26424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3. Non produce lavoro utile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bl>
          </a:graphicData>
        </a:graphic>
      </p:graphicFrame>
      <p:graphicFrame>
        <p:nvGraphicFramePr>
          <p:cNvPr id="365" name="Tabella 9"/>
          <p:cNvGraphicFramePr/>
          <p:nvPr/>
        </p:nvGraphicFramePr>
        <p:xfrm>
          <a:off x="537120" y="5210280"/>
          <a:ext cx="10124280" cy="1647360"/>
        </p:xfrm>
        <a:graphic>
          <a:graphicData uri="http://schemas.openxmlformats.org/drawingml/2006/table">
            <a:tbl>
              <a:tblPr/>
              <a:tblGrid>
                <a:gridCol w="8679240"/>
                <a:gridCol w="722520"/>
                <a:gridCol w="722520"/>
              </a:tblGrid>
              <a:tr h="0">
                <a:tc>
                  <a:txBody>
                    <a:bodyPr lIns="68400" tIns="0" rIns="68400" bIns="0" anchor="t">
                      <a:noAutofit/>
                    </a:bodyPr>
                    <a:p>
                      <a:pPr defTabSz="914400">
                        <a:lnSpc>
                          <a:spcPct val="100000"/>
                        </a:lnSpc>
                      </a:pPr>
                      <a:r>
                        <a:rPr lang="it-IT" sz="1800" b="1" u="none" strike="noStrike">
                          <a:solidFill>
                            <a:srgbClr val="FFFF00"/>
                          </a:solidFill>
                          <a:effectLst/>
                          <a:uFillTx/>
                          <a:latin typeface="Arial Nova Light"/>
                        </a:rPr>
                        <a:t>6.NELLA FASE DI SCARICO DEL MOTORE BENZINA A 4 TEMPI</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lIns="68400" tIns="0" rIns="68400" bIns="0" anchor="t">
                      <a:noAutofit/>
                    </a:bodyPr>
                    <a:p>
                      <a:endParaRPr lang="it-IT" sz="1800" b="1" u="none" strike="noStrike">
                        <a:solidFill>
                          <a:srgbClr val="000000"/>
                        </a:solidFill>
                        <a:effectLst/>
                        <a:uFillTx/>
                        <a:latin typeface="Calibri"/>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1. Si apre la valvola di scarico appena il pistone raggiunge il PMS</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2. Si apre la valvola di scarico poco prima che il pistone raggiunga il PMI</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3. La valvola di scarico si apre a metà corsa del pistone dal PMI al PMS</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bl>
          </a:graphicData>
        </a:graphic>
      </p:graphicFrame>
      <p:sp>
        <p:nvSpPr>
          <p:cNvPr id="366" name="Rectangle 1"/>
          <p:cNvSpPr/>
          <p:nvPr/>
        </p:nvSpPr>
        <p:spPr>
          <a:xfrm>
            <a:off x="-1980360" y="1350360"/>
            <a:ext cx="12191760" cy="456840"/>
          </a:xfrm>
          <a:prstGeom prst="rect">
            <a:avLst/>
          </a:prstGeom>
          <a:noFill/>
          <a:ln w="0">
            <a:noFill/>
          </a:ln>
        </p:spPr>
        <p:style>
          <a:lnRef idx="0"/>
          <a:fillRef idx="0"/>
          <a:effectRef idx="0"/>
          <a:fontRef idx="minor"/>
        </p:style>
        <p:txBody>
          <a:bodyPr numCol="1" spcCol="0" wrap="none" anchor="ctr">
            <a:spAutoFit/>
          </a:bodyPr>
          <a:p>
            <a:endParaRPr lang="it-IT" sz="1800" b="0" u="none" strike="noStrike">
              <a:solidFill>
                <a:schemeClr val="lt1"/>
              </a:solidFill>
              <a:effectLst/>
              <a:uFillTx/>
              <a:latin typeface="Arial Nova Light"/>
            </a:endParaRPr>
          </a:p>
        </p:txBody>
      </p:sp>
      <p:sp>
        <p:nvSpPr>
          <p:cNvPr id="367"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5400" b="1" u="none" strike="noStrike">
                <a:solidFill>
                  <a:srgbClr val="FFFF00"/>
                </a:solidFill>
                <a:effectLst/>
                <a:uFillTx/>
                <a:latin typeface="Arial Nova Light"/>
              </a:rPr>
              <a:t>QUIZ</a:t>
            </a:r>
            <a:endParaRPr lang="en-US" sz="5400" b="0" u="none" strike="noStrike">
              <a:solidFill>
                <a:schemeClr val="lt1"/>
              </a:solidFill>
              <a:effectLst/>
              <a:uFillTx/>
              <a:latin typeface="Arial Nova Light"/>
            </a:endParaRPr>
          </a:p>
        </p:txBody>
      </p:sp>
      <p:sp>
        <p:nvSpPr>
          <p:cNvPr id="3" name="PlaceHolder 2"/>
          <p:cNvSpPr>
            <a:spLocks noGrp="1"/>
          </p:cNvSpPr>
          <p:nvPr>
            <p:ph type="sldNum" idx="36"/>
          </p:nvPr>
        </p:nvSpPr>
        <p:spPr/>
        <p:txBody>
          <a:bodyPr/>
          <a:p>
            <a:fld id="{D576B720-05D6-4077-B550-71534AE77ABA}" type="slidenum">
              <a:t>61</a:t>
            </a:fld>
          </a:p>
        </p:txBody>
      </p:sp>
    </p:spTree>
  </p:cSld>
  <mc:AlternateContent>
    <mc:Choice Requires="p14">
      <p:transition spd="slow" p14:dur="2000"/>
    </mc:Choice>
    <mc:Fallback>
      <p:transition spd="slow"/>
    </mc:Fallback>
  </mc:AlternateContent>
</p:sld>
</file>

<file path=ppt/slides/slide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368" name="Segnaposto contenuto 7"/>
          <p:cNvGraphicFramePr/>
          <p:nvPr/>
        </p:nvGraphicFramePr>
        <p:xfrm>
          <a:off x="301680" y="2024640"/>
          <a:ext cx="11370960" cy="4667760"/>
        </p:xfrm>
        <a:graphic>
          <a:graphicData uri="http://schemas.openxmlformats.org/drawingml/2006/table">
            <a:tbl>
              <a:tblPr/>
              <a:tblGrid>
                <a:gridCol w="10001880"/>
                <a:gridCol w="684360"/>
                <a:gridCol w="684360"/>
              </a:tblGrid>
              <a:tr h="0">
                <a:tc>
                  <a:txBody>
                    <a:bodyPr lIns="68400" tIns="0" rIns="68400" bIns="0" anchor="t">
                      <a:noAutofit/>
                    </a:bodyPr>
                    <a:p>
                      <a:pPr defTabSz="914400">
                        <a:lnSpc>
                          <a:spcPct val="100000"/>
                        </a:lnSpc>
                      </a:pPr>
                      <a:r>
                        <a:rPr lang="it-IT" sz="1800" b="1" u="none" strike="noStrike">
                          <a:solidFill>
                            <a:srgbClr val="FFFF00"/>
                          </a:solidFill>
                          <a:effectLst/>
                          <a:uFillTx/>
                          <a:latin typeface="Arial Nova Light"/>
                        </a:rPr>
                        <a:t>7.IL SISTEMA DI INIEZIONE COMMON RAIL IN UN MOTORE DIESEL</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lIns="68400" tIns="0" rIns="68400" bIns="0" anchor="t">
                      <a:noAutofit/>
                    </a:bodyPr>
                    <a:p>
                      <a:endParaRPr lang="it-IT" sz="1800" b="1" u="none" strike="noStrike">
                        <a:solidFill>
                          <a:srgbClr val="000000"/>
                        </a:solidFill>
                        <a:effectLst/>
                        <a:uFillTx/>
                        <a:latin typeface="Calibri"/>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1. Sfrutta l'aria compressa per la gestione degli iniettori</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2. E' dotato di una pompa a bassa pressione che invia direttamente il carburante agli elettroiniettori</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3. E' dotato di elettroiniettori comandati da una centralina elettronica e possono inviare il   </a:t>
                      </a:r>
                      <a:endParaRPr lang="en-GB" sz="1800" b="0" u="none" strike="noStrike">
                        <a:solidFill>
                          <a:srgbClr val="FFFFFF"/>
                        </a:solidFill>
                        <a:effectLst/>
                        <a:uFillTx/>
                        <a:latin typeface="Arial"/>
                      </a:endParaRPr>
                    </a:p>
                    <a:p>
                      <a:pPr defTabSz="914400">
                        <a:lnSpc>
                          <a:spcPct val="100000"/>
                        </a:lnSpc>
                      </a:pPr>
                      <a:r>
                        <a:rPr lang="it-IT" sz="1800" b="1" u="none" strike="noStrike">
                          <a:solidFill>
                            <a:schemeClr val="lt1"/>
                          </a:solidFill>
                          <a:effectLst/>
                          <a:uFillTx/>
                          <a:latin typeface="Arial Nova Light"/>
                        </a:rPr>
                        <a:t>   carburante nei cilindri in più mandate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pPr>
                      <a:r>
                        <a:rPr lang="it-IT" sz="1800" b="1" u="none" strike="noStrike">
                          <a:solidFill>
                            <a:srgbClr val="FFFF00"/>
                          </a:solidFill>
                          <a:effectLst/>
                          <a:uFillTx/>
                          <a:latin typeface="Arial Nova Light"/>
                        </a:rPr>
                        <a:t>8.IL SISTEMA DI INIEZIONE COMMON RAIL IN UN MOTORE DIESEL</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marL="457200" algn="ctr" defTabSz="914400">
                        <a:lnSpc>
                          <a:spcPct val="100000"/>
                        </a:lnSpc>
                        <a:tabLst>
                          <a:tab pos="0" algn="l"/>
                        </a:tabLst>
                      </a:pPr>
                      <a:r>
                        <a:rPr lang="it-IT" sz="1800" b="0" u="none" strike="noStrike">
                          <a:solidFill>
                            <a:schemeClr val="dk1"/>
                          </a:solidFill>
                          <a:effectLst/>
                          <a:uFillTx/>
                          <a:latin typeface="Arial Nova Light"/>
                        </a:rPr>
                        <a:t> </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endParaRPr lang="it-IT" sz="1800" b="0" u="none" strike="noStrike">
                        <a:solidFill>
                          <a:srgbClr val="000000"/>
                        </a:solidFill>
                        <a:effectLst/>
                        <a:uFillTx/>
                        <a:latin typeface="Calibri"/>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1. Permette di aumentare la pressione di iniezione al variare del numero di giri</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2. Gli elettroiniettori sono comandati da una centralina elettronica</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3. Inietta il gasolio direttamente nel condotto di aspirazione per una migliore miscelazione con l'aria</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pPr>
                      <a:r>
                        <a:rPr lang="it-IT" sz="1800" b="1" u="none" strike="noStrike">
                          <a:solidFill>
                            <a:srgbClr val="FFFF00"/>
                          </a:solidFill>
                          <a:effectLst/>
                          <a:uFillTx/>
                          <a:latin typeface="Arial Nova Light"/>
                        </a:rPr>
                        <a:t>9. NEL MOTORE DIESEL</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marL="457200" algn="ctr" defTabSz="914400">
                        <a:lnSpc>
                          <a:spcPct val="100000"/>
                        </a:lnSpc>
                        <a:tabLst>
                          <a:tab pos="0" algn="l"/>
                        </a:tabLst>
                      </a:pPr>
                      <a:r>
                        <a:rPr lang="it-IT" sz="1800" b="0" u="none" strike="noStrike">
                          <a:solidFill>
                            <a:schemeClr val="dk1"/>
                          </a:solidFill>
                          <a:effectLst/>
                          <a:uFillTx/>
                          <a:latin typeface="Arial Nova Light"/>
                        </a:rPr>
                        <a:t> </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endParaRPr lang="it-IT" sz="1800" b="0" u="none" strike="noStrike">
                        <a:solidFill>
                          <a:srgbClr val="000000"/>
                        </a:solidFill>
                        <a:effectLst/>
                        <a:uFillTx/>
                        <a:latin typeface="Calibri"/>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1. Gli iniettori sregolati causano un pegggior confort di marcia</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2. La pompa di iniezione in linea deve essere sostituita ogni 25000 km</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3. Gli iniettori sregolati causano una cattiva combustione del gasolio</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bl>
          </a:graphicData>
        </a:graphic>
      </p:graphicFrame>
      <p:sp>
        <p:nvSpPr>
          <p:cNvPr id="369"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5400" b="1" u="none" strike="noStrike">
                <a:solidFill>
                  <a:srgbClr val="FFFF00"/>
                </a:solidFill>
                <a:effectLst/>
                <a:uFillTx/>
                <a:latin typeface="Arial Nova Light"/>
              </a:rPr>
              <a:t>QUIZ</a:t>
            </a:r>
            <a:endParaRPr lang="en-US" sz="5400" b="0" u="none" strike="noStrike">
              <a:solidFill>
                <a:schemeClr val="lt1"/>
              </a:solidFill>
              <a:effectLst/>
              <a:uFillTx/>
              <a:latin typeface="Arial Nova Light"/>
            </a:endParaRPr>
          </a:p>
        </p:txBody>
      </p:sp>
      <p:sp>
        <p:nvSpPr>
          <p:cNvPr id="3" name="PlaceHolder 2"/>
          <p:cNvSpPr>
            <a:spLocks noGrp="1"/>
          </p:cNvSpPr>
          <p:nvPr>
            <p:ph type="sldNum" idx="36"/>
          </p:nvPr>
        </p:nvSpPr>
        <p:spPr/>
        <p:txBody>
          <a:bodyPr/>
          <a:p>
            <a:fld id="{AC8C4524-F883-4C6B-940C-58F58A622851}" type="slidenum">
              <a:t>62</a:t>
            </a:fld>
          </a:p>
        </p:txBody>
      </p:sp>
    </p:spTree>
  </p:cSld>
  <mc:AlternateContent>
    <mc:Choice Requires="p14">
      <p:transition spd="slow" p14:dur="2000"/>
    </mc:Choice>
    <mc:Fallback>
      <p:transition spd="slow"/>
    </mc:Fallback>
  </mc:AlternateContent>
</p:sld>
</file>

<file path=ppt/slides/slide6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0"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rmAutofit fontScale="70000" lnSpcReduction="19999"/>
          </a:bodyPr>
          <a:p>
            <a:pPr indent="0" algn="l" defTabSz="914400">
              <a:lnSpc>
                <a:spcPct val="85000"/>
              </a:lnSpc>
              <a:buNone/>
            </a:pPr>
            <a:r>
              <a:rPr lang="it-IT" sz="4800" b="1" u="none" strike="noStrike">
                <a:solidFill>
                  <a:srgbClr val="FFFF00"/>
                </a:solidFill>
                <a:effectLst/>
                <a:uFillTx/>
                <a:latin typeface="Arial Nova Light"/>
              </a:rPr>
              <a:t>SISTEMA DI ALIMENTAZIONE- benzina </a:t>
            </a:r>
            <a:endParaRPr lang="en-US" sz="4800" b="0" u="none" strike="noStrike">
              <a:solidFill>
                <a:schemeClr val="lt1"/>
              </a:solidFill>
              <a:effectLst/>
              <a:uFillTx/>
              <a:latin typeface="Arial Nova Light"/>
            </a:endParaRPr>
          </a:p>
        </p:txBody>
      </p:sp>
      <p:sp>
        <p:nvSpPr>
          <p:cNvPr id="371" name="PlaceHolder 2"/>
          <p:cNvSpPr>
            <a:spLocks noGrp="1"/>
          </p:cNvSpPr>
          <p:nvPr>
            <p:ph/>
          </p:nvPr>
        </p:nvSpPr>
        <p:spPr>
          <a:xfrm>
            <a:off x="402480" y="1453680"/>
            <a:ext cx="11301480" cy="4946760"/>
          </a:xfrm>
          <a:prstGeom prst="rect">
            <a:avLst/>
          </a:prstGeom>
          <a:noFill/>
          <a:ln w="0">
            <a:noFill/>
          </a:ln>
        </p:spPr>
        <p:txBody>
          <a:bodyPr lIns="91440" tIns="45720" rIns="91440" bIns="45720" anchor="t">
            <a:noAutofit/>
          </a:bodyPr>
          <a:p>
            <a:pPr marL="285840" indent="-285840" algn="l" defTabSz="914400">
              <a:lnSpc>
                <a:spcPct val="120000"/>
              </a:lnSpc>
              <a:spcBef>
                <a:spcPts val="1001"/>
              </a:spcBef>
              <a:buClr>
                <a:srgbClr val="FFFFFF"/>
              </a:buClr>
              <a:buFont typeface="Arial"/>
              <a:buChar char="•"/>
              <a:tabLst>
                <a:tab pos="0" algn="l"/>
              </a:tabLst>
            </a:pPr>
            <a:r>
              <a:rPr lang="it-IT" sz="2200" b="0" u="none" strike="noStrike">
                <a:solidFill>
                  <a:schemeClr val="lt1"/>
                </a:solidFill>
                <a:effectLst/>
                <a:uFillTx/>
                <a:latin typeface="Arial Nova Light"/>
              </a:rPr>
              <a:t>Serbatoio </a:t>
            </a:r>
            <a:endParaRPr lang="en-US" sz="2200" b="0" u="none" strike="noStrike">
              <a:solidFill>
                <a:schemeClr val="lt1"/>
              </a:solidFill>
              <a:effectLst/>
              <a:uFillTx/>
              <a:latin typeface="Arial Nova Light"/>
            </a:endParaRPr>
          </a:p>
          <a:p>
            <a:pPr marL="285840" indent="-285840" algn="l" defTabSz="914400">
              <a:lnSpc>
                <a:spcPct val="120000"/>
              </a:lnSpc>
              <a:spcBef>
                <a:spcPts val="1001"/>
              </a:spcBef>
              <a:buClr>
                <a:srgbClr val="FFFFFF"/>
              </a:buClr>
              <a:buFont typeface="Arial"/>
              <a:buChar char="•"/>
              <a:tabLst>
                <a:tab pos="0" algn="l"/>
              </a:tabLst>
            </a:pPr>
            <a:r>
              <a:rPr lang="it-IT" sz="2200" b="0" u="none" strike="noStrike">
                <a:solidFill>
                  <a:schemeClr val="lt1"/>
                </a:solidFill>
                <a:effectLst/>
                <a:uFillTx/>
                <a:latin typeface="Arial Nova Light"/>
              </a:rPr>
              <a:t>filtro della benzina: trattiene le eventuali impurità;</a:t>
            </a:r>
            <a:endParaRPr lang="en-US" sz="2200" b="0" u="none" strike="noStrike">
              <a:solidFill>
                <a:schemeClr val="lt1"/>
              </a:solidFill>
              <a:effectLst/>
              <a:uFillTx/>
              <a:latin typeface="Arial Nova Light"/>
            </a:endParaRPr>
          </a:p>
          <a:p>
            <a:pPr marL="285840" indent="-285840" algn="l" defTabSz="914400">
              <a:lnSpc>
                <a:spcPct val="120000"/>
              </a:lnSpc>
              <a:spcBef>
                <a:spcPts val="1001"/>
              </a:spcBef>
              <a:buClr>
                <a:srgbClr val="FFFFFF"/>
              </a:buClr>
              <a:buFont typeface="Arial"/>
              <a:buChar char="•"/>
              <a:tabLst>
                <a:tab pos="0" algn="l"/>
              </a:tabLst>
            </a:pPr>
            <a:r>
              <a:rPr lang="it-IT" sz="2200" b="0" u="none" strike="noStrike">
                <a:solidFill>
                  <a:schemeClr val="lt1"/>
                </a:solidFill>
                <a:effectLst/>
                <a:uFillTx/>
                <a:latin typeface="Arial Nova Light"/>
              </a:rPr>
              <a:t>Filtro dell'aria : trattiene la polvere e le altre impurità presenti nell'aria aspirata dal motore;</a:t>
            </a:r>
            <a:endParaRPr lang="en-US" sz="2200" b="0" u="none" strike="noStrike">
              <a:solidFill>
                <a:schemeClr val="lt1"/>
              </a:solidFill>
              <a:effectLst/>
              <a:uFillTx/>
              <a:latin typeface="Arial Nova Light"/>
            </a:endParaRPr>
          </a:p>
          <a:p>
            <a:pPr marL="285840" indent="-285840" algn="l" defTabSz="914400">
              <a:lnSpc>
                <a:spcPct val="120000"/>
              </a:lnSpc>
              <a:spcBef>
                <a:spcPts val="1001"/>
              </a:spcBef>
              <a:buClr>
                <a:srgbClr val="FFFFFF"/>
              </a:buClr>
              <a:buFont typeface="Arial"/>
              <a:buChar char="•"/>
              <a:tabLst>
                <a:tab pos="0" algn="l"/>
              </a:tabLst>
            </a:pPr>
            <a:r>
              <a:rPr lang="it-IT" sz="2200" b="0" u="none" strike="noStrike">
                <a:solidFill>
                  <a:schemeClr val="lt1"/>
                </a:solidFill>
                <a:effectLst/>
                <a:uFillTx/>
                <a:latin typeface="Arial Nova Light"/>
              </a:rPr>
              <a:t>Collettore carburante: ripartisce la benzina in quantità uguale a tutti gli elettroiniettori;</a:t>
            </a:r>
            <a:endParaRPr lang="en-US" sz="2200" b="0" u="none" strike="noStrike">
              <a:solidFill>
                <a:schemeClr val="lt1"/>
              </a:solidFill>
              <a:effectLst/>
              <a:uFillTx/>
              <a:latin typeface="Arial Nova Light"/>
            </a:endParaRPr>
          </a:p>
          <a:p>
            <a:pPr marL="285840" indent="-285840" algn="l" defTabSz="914400">
              <a:lnSpc>
                <a:spcPct val="120000"/>
              </a:lnSpc>
              <a:spcBef>
                <a:spcPts val="1001"/>
              </a:spcBef>
              <a:buClr>
                <a:srgbClr val="FFFFFF"/>
              </a:buClr>
              <a:buFont typeface="Arial"/>
              <a:buChar char="•"/>
              <a:tabLst>
                <a:tab pos="0" algn="l"/>
              </a:tabLst>
            </a:pPr>
            <a:r>
              <a:rPr lang="it-IT" sz="2200" b="0" u="none" strike="noStrike">
                <a:solidFill>
                  <a:schemeClr val="lt1"/>
                </a:solidFill>
                <a:effectLst/>
                <a:uFillTx/>
                <a:latin typeface="Arial Nova Light"/>
              </a:rPr>
              <a:t>iniettori: introducono il carburante nebulizzato</a:t>
            </a:r>
            <a:endParaRPr lang="en-US" sz="2200" b="0" u="none" strike="noStrike">
              <a:solidFill>
                <a:schemeClr val="lt1"/>
              </a:solidFill>
              <a:effectLst/>
              <a:uFillTx/>
              <a:latin typeface="Arial Nova Light"/>
            </a:endParaRPr>
          </a:p>
          <a:p>
            <a:pPr marL="285840" indent="-285840" algn="l" defTabSz="914400">
              <a:lnSpc>
                <a:spcPct val="120000"/>
              </a:lnSpc>
              <a:spcBef>
                <a:spcPts val="1001"/>
              </a:spcBef>
              <a:buClr>
                <a:srgbClr val="FFFFFF"/>
              </a:buClr>
              <a:buFont typeface="Arial"/>
              <a:buChar char="•"/>
              <a:tabLst>
                <a:tab pos="0" algn="l"/>
              </a:tabLst>
            </a:pPr>
            <a:r>
              <a:rPr lang="it-IT" sz="2200" b="0" u="none" strike="noStrike">
                <a:solidFill>
                  <a:schemeClr val="lt1"/>
                </a:solidFill>
                <a:effectLst/>
                <a:uFillTx/>
                <a:latin typeface="Arial Nova Light"/>
              </a:rPr>
              <a:t>Valvola a farfalla: situata all'ingresso del collettore di aspirazione, dosa la quantità di aria da fornire al motore in funzione della posizione del pedale dell'acceleratore;</a:t>
            </a:r>
            <a:endParaRPr lang="en-US" sz="2200" b="0" u="none" strike="noStrike">
              <a:solidFill>
                <a:schemeClr val="lt1"/>
              </a:solidFill>
              <a:effectLst/>
              <a:uFillTx/>
              <a:latin typeface="Arial Nova Light"/>
            </a:endParaRPr>
          </a:p>
          <a:p>
            <a:pPr marL="285840" indent="-285840" algn="l" defTabSz="914400">
              <a:lnSpc>
                <a:spcPct val="120000"/>
              </a:lnSpc>
              <a:spcBef>
                <a:spcPts val="1001"/>
              </a:spcBef>
              <a:buClr>
                <a:srgbClr val="FFFFFF"/>
              </a:buClr>
              <a:buFont typeface="Arial"/>
              <a:buChar char="•"/>
              <a:tabLst>
                <a:tab pos="0" algn="l"/>
              </a:tabLst>
            </a:pPr>
            <a:r>
              <a:rPr lang="it-IT" sz="2200" b="0" u="none" strike="noStrike">
                <a:solidFill>
                  <a:schemeClr val="lt1"/>
                </a:solidFill>
                <a:effectLst/>
                <a:uFillTx/>
                <a:latin typeface="Arial Nova Light"/>
              </a:rPr>
              <a:t>Centralina elettronica</a:t>
            </a:r>
            <a:endParaRPr lang="en-US" sz="2200" b="0" u="none" strike="noStrike">
              <a:solidFill>
                <a:schemeClr val="lt1"/>
              </a:solidFill>
              <a:effectLst/>
              <a:uFillTx/>
              <a:latin typeface="Arial Nova Light"/>
            </a:endParaRPr>
          </a:p>
          <a:p>
            <a:pPr marL="285840" indent="-285840" algn="l" defTabSz="914400">
              <a:lnSpc>
                <a:spcPct val="120000"/>
              </a:lnSpc>
              <a:spcBef>
                <a:spcPts val="1001"/>
              </a:spcBef>
              <a:buClr>
                <a:srgbClr val="FFFFFF"/>
              </a:buClr>
              <a:buFont typeface="Arial"/>
              <a:buChar char="•"/>
              <a:tabLst>
                <a:tab pos="0" algn="l"/>
              </a:tabLst>
            </a:pPr>
            <a:r>
              <a:rPr lang="it-IT" sz="2200" b="0" u="none" strike="noStrike">
                <a:solidFill>
                  <a:schemeClr val="lt1"/>
                </a:solidFill>
                <a:effectLst/>
                <a:uFillTx/>
                <a:latin typeface="Arial Nova Light"/>
              </a:rPr>
              <a:t>Sensori</a:t>
            </a:r>
            <a:endParaRPr lang="en-US" sz="22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9C552584-DC8F-451E-B519-D40E755DC9C6}" type="slidenum">
              <a:t>63</a:t>
            </a:fld>
          </a:p>
        </p:txBody>
      </p:sp>
      <p:sp>
        <p:nvSpPr>
          <p:cNvPr id="6" name="PlaceHolder 5"/>
          <p:cNvSpPr>
            <a:spLocks noGrp="1"/>
          </p:cNvSpPr>
          <p:nvPr>
            <p:ph type="dt" idx="34"/>
          </p:nvPr>
        </p:nvSpPr>
        <p:spPr/>
        <p:txBody>
          <a:bodyPr/>
          <a:p>
            <a:fld id="{0A9149F5-1EB0-4A30-B1B2-33BF43161D8A}" type="datetime1">
              <a:rPr lang="en-GB"/>
              <a:t>27/10/2026</a:t>
            </a:fld>
          </a:p>
        </p:txBody>
      </p:sp>
    </p:spTree>
  </p:cSld>
  <mc:AlternateContent>
    <mc:Choice Requires="p14">
      <p:transition spd="slow" p14:dur="2000"/>
    </mc:Choice>
    <mc:Fallback>
      <p:transition spd="slow"/>
    </mc:Fallback>
  </mc:AlternateContent>
</p:sld>
</file>

<file path=ppt/slides/slide6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2" name="PlaceHolder 1"/>
          <p:cNvSpPr>
            <a:spLocks noGrp="1"/>
          </p:cNvSpPr>
          <p:nvPr>
            <p:ph type="title"/>
          </p:nvPr>
        </p:nvSpPr>
        <p:spPr>
          <a:xfrm>
            <a:off x="301680" y="576000"/>
            <a:ext cx="9829800" cy="731160"/>
          </a:xfrm>
          <a:prstGeom prst="rect">
            <a:avLst/>
          </a:prstGeom>
          <a:noFill/>
          <a:ln w="0">
            <a:noFill/>
          </a:ln>
        </p:spPr>
        <p:txBody>
          <a:bodyPr lIns="91440" tIns="45720" rIns="91440" bIns="45720" anchor="b">
            <a:normAutofit fontScale="70000" lnSpcReduction="19999"/>
          </a:bodyPr>
          <a:p>
            <a:pPr indent="0" algn="l" defTabSz="914400">
              <a:lnSpc>
                <a:spcPct val="85000"/>
              </a:lnSpc>
              <a:buNone/>
            </a:pPr>
            <a:r>
              <a:rPr lang="it-IT" sz="4800" b="1" u="none" strike="noStrike">
                <a:solidFill>
                  <a:srgbClr val="FFFF00"/>
                </a:solidFill>
                <a:effectLst/>
                <a:uFillTx/>
                <a:latin typeface="Arial Nova Light"/>
              </a:rPr>
              <a:t>SISTEMA DI ALIMENTAZIONE-benzina </a:t>
            </a:r>
            <a:endParaRPr lang="en-US" sz="4800" b="0" u="none" strike="noStrike">
              <a:solidFill>
                <a:schemeClr val="lt1"/>
              </a:solidFill>
              <a:effectLst/>
              <a:uFillTx/>
              <a:latin typeface="Arial Nova Light"/>
            </a:endParaRPr>
          </a:p>
        </p:txBody>
      </p:sp>
      <p:pic>
        <p:nvPicPr>
          <p:cNvPr id="373" name="Immagine 9"/>
          <p:cNvPicPr/>
          <p:nvPr/>
        </p:nvPicPr>
        <p:blipFill>
          <a:blip r:embed="rId1"/>
          <a:stretch/>
        </p:blipFill>
        <p:spPr>
          <a:xfrm>
            <a:off x="578520" y="1453680"/>
            <a:ext cx="9273600" cy="5063040"/>
          </a:xfrm>
          <a:prstGeom prst="rect">
            <a:avLst/>
          </a:prstGeom>
          <a:noFill/>
          <a:ln w="0">
            <a:noFill/>
          </a:ln>
        </p:spPr>
      </p:pic>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E1F6E5E5-44FD-4975-8DDD-CCF35384CD11}" type="slidenum">
              <a:t>64</a:t>
            </a:fld>
          </a:p>
        </p:txBody>
      </p:sp>
      <p:sp>
        <p:nvSpPr>
          <p:cNvPr id="5" name="PlaceHolder 4"/>
          <p:cNvSpPr>
            <a:spLocks noGrp="1"/>
          </p:cNvSpPr>
          <p:nvPr>
            <p:ph type="dt" idx="34"/>
          </p:nvPr>
        </p:nvSpPr>
        <p:spPr/>
        <p:txBody>
          <a:bodyPr/>
          <a:p>
            <a:fld id="{7551F3F1-23DA-4172-90C2-527CE49165DA}" type="datetime1">
              <a:rPr lang="en-GB"/>
              <a:t>27/10/2026</a:t>
            </a:fld>
          </a:p>
        </p:txBody>
      </p:sp>
    </p:spTree>
  </p:cSld>
  <mc:AlternateContent>
    <mc:Choice Requires="p14">
      <p:transition spd="slow" p14:dur="2000"/>
    </mc:Choice>
    <mc:Fallback>
      <p:transition spd="slow"/>
    </mc:Fallback>
  </mc:AlternateContent>
</p:sld>
</file>

<file path=ppt/slides/slide6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4"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rmAutofit fontScale="85000" lnSpcReduction="9999"/>
          </a:bodyPr>
          <a:p>
            <a:pPr indent="0" algn="l" defTabSz="914400">
              <a:lnSpc>
                <a:spcPct val="85000"/>
              </a:lnSpc>
              <a:buNone/>
            </a:pPr>
            <a:r>
              <a:rPr lang="it-IT" sz="4000" b="1" u="none" strike="noStrike">
                <a:solidFill>
                  <a:srgbClr val="FFFF00"/>
                </a:solidFill>
                <a:effectLst/>
                <a:uFillTx/>
                <a:latin typeface="Arial Nova Light"/>
              </a:rPr>
              <a:t>SISTEMA DI ALIMENTAZIONE – DIESEL </a:t>
            </a:r>
            <a:endParaRPr lang="en-US" sz="4000" b="0" u="none" strike="noStrike">
              <a:solidFill>
                <a:schemeClr val="lt1"/>
              </a:solidFill>
              <a:effectLst/>
              <a:uFillTx/>
              <a:latin typeface="Arial Nova Light"/>
            </a:endParaRPr>
          </a:p>
        </p:txBody>
      </p:sp>
      <p:pic>
        <p:nvPicPr>
          <p:cNvPr id="375" name="Segnaposto contenuto 7"/>
          <p:cNvPicPr/>
          <p:nvPr/>
        </p:nvPicPr>
        <p:blipFill>
          <a:blip r:embed="rId1"/>
          <a:stretch/>
        </p:blipFill>
        <p:spPr>
          <a:xfrm>
            <a:off x="492480" y="1782720"/>
            <a:ext cx="8556480" cy="4671720"/>
          </a:xfrm>
          <a:prstGeom prst="rect">
            <a:avLst/>
          </a:prstGeom>
          <a:noFill/>
          <a:ln w="0">
            <a:noFill/>
          </a:ln>
        </p:spPr>
      </p:pic>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D4C34D60-B94E-48E2-8780-5FDB1A89F556}" type="slidenum">
              <a:t>65</a:t>
            </a:fld>
          </a:p>
        </p:txBody>
      </p:sp>
      <p:sp>
        <p:nvSpPr>
          <p:cNvPr id="5" name="PlaceHolder 4"/>
          <p:cNvSpPr>
            <a:spLocks noGrp="1"/>
          </p:cNvSpPr>
          <p:nvPr>
            <p:ph type="dt" idx="34"/>
          </p:nvPr>
        </p:nvSpPr>
        <p:spPr/>
        <p:txBody>
          <a:bodyPr/>
          <a:p>
            <a:fld id="{BD312EB5-E736-4B8F-9A10-3A5E2141C4F5}" type="datetime1">
              <a:rPr lang="en-GB"/>
              <a:t>27/10/2026</a:t>
            </a:fld>
          </a:p>
        </p:txBody>
      </p:sp>
    </p:spTree>
  </p:cSld>
  <mc:AlternateContent>
    <mc:Choice Requires="p14">
      <p:transition spd="slow" p14:dur="2000"/>
    </mc:Choice>
    <mc:Fallback>
      <p:transition spd="slow"/>
    </mc:Fallback>
  </mc:AlternateContent>
</p:sld>
</file>

<file path=ppt/slides/slide6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6"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6000" b="1" u="none" strike="noStrike">
                <a:solidFill>
                  <a:srgbClr val="FFFF00"/>
                </a:solidFill>
                <a:effectLst/>
                <a:uFillTx/>
                <a:latin typeface="Arial Nova Light"/>
              </a:rPr>
              <a:t>SOVRALIMENTAZIONE</a:t>
            </a:r>
            <a:endParaRPr lang="en-US" sz="6000" b="0" u="none" strike="noStrike">
              <a:solidFill>
                <a:schemeClr val="lt1"/>
              </a:solidFill>
              <a:effectLst/>
              <a:uFillTx/>
              <a:latin typeface="Arial Nova Light"/>
            </a:endParaRPr>
          </a:p>
        </p:txBody>
      </p:sp>
      <p:sp>
        <p:nvSpPr>
          <p:cNvPr id="377" name="PlaceHolder 2"/>
          <p:cNvSpPr>
            <a:spLocks noGrp="1"/>
          </p:cNvSpPr>
          <p:nvPr>
            <p:ph/>
          </p:nvPr>
        </p:nvSpPr>
        <p:spPr>
          <a:xfrm>
            <a:off x="418320" y="1819800"/>
            <a:ext cx="5704200" cy="4437000"/>
          </a:xfrm>
          <a:prstGeom prst="rect">
            <a:avLst/>
          </a:prstGeom>
          <a:noFill/>
          <a:ln w="0">
            <a:noFill/>
          </a:ln>
        </p:spPr>
        <p:txBody>
          <a:bodyPr lIns="91440" tIns="45720" rIns="91440" bIns="45720" anchor="t">
            <a:noAutofit/>
          </a:bodyPr>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Introduce forzatamente nel cilindro una quantità di fluido (miscela o aria) superiore a quella che potrebbe essere aspirata naturalmente dal pistone, con lo scopo principale di aumentare il rendimento volumetrico e, di conseguenza, la potenza del motore.</a:t>
            </a:r>
            <a:endParaRPr lang="en-US" sz="2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 </a:t>
            </a:r>
            <a:endParaRPr lang="en-US" sz="2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2800" b="0" u="none" strike="noStrike">
              <a:solidFill>
                <a:schemeClr val="lt1"/>
              </a:solidFill>
              <a:effectLst/>
              <a:uFillTx/>
              <a:latin typeface="Arial Nova Light"/>
            </a:endParaRPr>
          </a:p>
        </p:txBody>
      </p:sp>
      <p:pic>
        <p:nvPicPr>
          <p:cNvPr id="378" name="Immagine 9"/>
          <p:cNvPicPr/>
          <p:nvPr/>
        </p:nvPicPr>
        <p:blipFill>
          <a:blip r:embed="rId1"/>
          <a:stretch/>
        </p:blipFill>
        <p:spPr>
          <a:xfrm>
            <a:off x="5877720" y="2671560"/>
            <a:ext cx="5506920" cy="2893680"/>
          </a:xfrm>
          <a:prstGeom prst="rect">
            <a:avLst/>
          </a:prstGeom>
          <a:noFill/>
          <a:ln w="0">
            <a:noFill/>
          </a:ln>
        </p:spPr>
      </p:pic>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3631C10C-2148-4F08-9EC3-32A1759C2438}" type="slidenum">
              <a:t>66</a:t>
            </a:fld>
          </a:p>
        </p:txBody>
      </p:sp>
      <p:sp>
        <p:nvSpPr>
          <p:cNvPr id="6" name="PlaceHolder 5"/>
          <p:cNvSpPr>
            <a:spLocks noGrp="1"/>
          </p:cNvSpPr>
          <p:nvPr>
            <p:ph type="dt" idx="34"/>
          </p:nvPr>
        </p:nvSpPr>
        <p:spPr/>
        <p:txBody>
          <a:bodyPr/>
          <a:p>
            <a:fld id="{3E7FD953-652B-4512-B61D-41217AB8521C}" type="datetime1">
              <a:rPr lang="en-GB"/>
              <a:t>27/10/2026</a:t>
            </a:fld>
          </a:p>
        </p:txBody>
      </p:sp>
    </p:spTree>
  </p:cSld>
  <mc:AlternateContent>
    <mc:Choice Requires="p14">
      <p:transition spd="slow" p14:dur="2000"/>
    </mc:Choice>
    <mc:Fallback>
      <p:transition spd="slow"/>
    </mc:Fallback>
  </mc:AlternateContent>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9" name="PlaceHolder 1"/>
          <p:cNvSpPr>
            <a:spLocks noGrp="1"/>
          </p:cNvSpPr>
          <p:nvPr>
            <p:ph type="title"/>
          </p:nvPr>
        </p:nvSpPr>
        <p:spPr>
          <a:xfrm>
            <a:off x="419040" y="437400"/>
            <a:ext cx="11486520" cy="1157760"/>
          </a:xfrm>
          <a:prstGeom prst="rect">
            <a:avLst/>
          </a:prstGeom>
          <a:noFill/>
          <a:ln w="0">
            <a:noFill/>
          </a:ln>
        </p:spPr>
        <p:txBody>
          <a:bodyPr lIns="91440" tIns="45720" rIns="91440" bIns="45720" anchor="b">
            <a:noAutofit/>
          </a:bodyPr>
          <a:p>
            <a:pPr indent="0" algn="l" defTabSz="914400">
              <a:lnSpc>
                <a:spcPct val="85000"/>
              </a:lnSpc>
              <a:buNone/>
            </a:pPr>
            <a:r>
              <a:rPr lang="it-IT" sz="5400" b="1" u="none" strike="noStrike">
                <a:solidFill>
                  <a:srgbClr val="FFFF00"/>
                </a:solidFill>
                <a:effectLst/>
                <a:uFillTx/>
                <a:latin typeface="Arial Nova Light"/>
              </a:rPr>
              <a:t>IMPIANTO DI ACCENSIONE-BENZINA</a:t>
            </a:r>
            <a:endParaRPr lang="en-US" sz="5400" b="0" u="none" strike="noStrike">
              <a:solidFill>
                <a:schemeClr val="lt1"/>
              </a:solidFill>
              <a:effectLst/>
              <a:uFillTx/>
              <a:latin typeface="Arial Nova Light"/>
            </a:endParaRPr>
          </a:p>
        </p:txBody>
      </p:sp>
      <p:sp>
        <p:nvSpPr>
          <p:cNvPr id="380" name="Rettangolo 13"/>
          <p:cNvSpPr/>
          <p:nvPr/>
        </p:nvSpPr>
        <p:spPr>
          <a:xfrm>
            <a:off x="484200" y="1453680"/>
            <a:ext cx="10269000" cy="51703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endParaRPr lang="en-GB" sz="2400" b="0" u="none" strike="noStrike">
              <a:solidFill>
                <a:srgbClr val="FFFFFF"/>
              </a:solidFill>
              <a:effectLst/>
              <a:uFillTx/>
              <a:latin typeface="Arial"/>
            </a:endParaRPr>
          </a:p>
          <a:p>
            <a:pPr defTabSz="914400">
              <a:lnSpc>
                <a:spcPct val="100000"/>
              </a:lnSpc>
            </a:pPr>
            <a:r>
              <a:rPr lang="it-IT" sz="2400" b="0" u="none" strike="noStrike">
                <a:solidFill>
                  <a:schemeClr val="lt1"/>
                </a:solidFill>
                <a:effectLst/>
                <a:uFillTx/>
                <a:latin typeface="Arial Nova Light"/>
              </a:rPr>
              <a:t>Organi principali</a:t>
            </a:r>
            <a:endParaRPr lang="en-GB" sz="2400" b="0" u="none" strike="noStrike">
              <a:solidFill>
                <a:srgbClr val="FFFFFF"/>
              </a:solidFill>
              <a:effectLst/>
              <a:uFillTx/>
              <a:latin typeface="Arial"/>
            </a:endParaRPr>
          </a:p>
          <a:p>
            <a:pPr marL="285840" indent="-285840" defTabSz="914400">
              <a:lnSpc>
                <a:spcPct val="100000"/>
              </a:lnSpc>
              <a:buClr>
                <a:srgbClr val="FFFFFF"/>
              </a:buClr>
              <a:buFont typeface="Arial"/>
              <a:buChar char="•"/>
            </a:pPr>
            <a:r>
              <a:rPr lang="it-IT" sz="2400" b="0" u="none" strike="noStrike">
                <a:solidFill>
                  <a:schemeClr val="lt1"/>
                </a:solidFill>
                <a:effectLst/>
                <a:uFillTx/>
                <a:latin typeface="Arial Nova Light"/>
              </a:rPr>
              <a:t>Centralina elettronica: fornisce alla bobina, in bassa tensione, gli impulsi di accensione con il corretto valore di anticipo in funzione delle informazioni ricevute dai vari sensori</a:t>
            </a:r>
            <a:endParaRPr lang="en-GB" sz="2400" b="0" u="none" strike="noStrike">
              <a:solidFill>
                <a:srgbClr val="FFFFFF"/>
              </a:solidFill>
              <a:effectLst/>
              <a:uFillTx/>
              <a:latin typeface="Arial"/>
            </a:endParaRPr>
          </a:p>
          <a:p>
            <a:pPr marL="285840" indent="-285840" defTabSz="914400">
              <a:lnSpc>
                <a:spcPct val="100000"/>
              </a:lnSpc>
              <a:buClr>
                <a:srgbClr val="FFFFFF"/>
              </a:buClr>
              <a:buFont typeface="Arial"/>
              <a:buChar char="•"/>
            </a:pPr>
            <a:r>
              <a:rPr lang="it-IT" sz="2400" b="0" u="none" strike="noStrike">
                <a:solidFill>
                  <a:schemeClr val="lt1"/>
                </a:solidFill>
                <a:effectLst/>
                <a:uFillTx/>
                <a:latin typeface="Arial Nova Light"/>
              </a:rPr>
              <a:t>bobina: trasforma gli impulsi forniti dalla centralina da bassa ad alta tensione (fino a 30.000 volt) per far scoccare la scintilla alla candela;</a:t>
            </a:r>
            <a:endParaRPr lang="en-GB" sz="2400" b="0" u="none" strike="noStrike">
              <a:solidFill>
                <a:srgbClr val="FFFFFF"/>
              </a:solidFill>
              <a:effectLst/>
              <a:uFillTx/>
              <a:latin typeface="Arial"/>
            </a:endParaRPr>
          </a:p>
          <a:p>
            <a:pPr marL="285840" indent="-285840" defTabSz="914400">
              <a:lnSpc>
                <a:spcPct val="100000"/>
              </a:lnSpc>
              <a:buClr>
                <a:srgbClr val="FFFFFF"/>
              </a:buClr>
              <a:buFont typeface="Arial"/>
              <a:buChar char="•"/>
            </a:pPr>
            <a:r>
              <a:rPr lang="it-IT" sz="2400" b="0" u="none" strike="noStrike">
                <a:solidFill>
                  <a:schemeClr val="lt1"/>
                </a:solidFill>
                <a:effectLst/>
                <a:uFillTx/>
                <a:latin typeface="Arial Nova Light"/>
              </a:rPr>
              <a:t>sensori: inviano alla centralina le informazioni necessarie per gestire correttamente l'accensione della miscela come ad esempio il regime di rotazione e la temperatura del motore, la quantità di aria aspirata </a:t>
            </a:r>
            <a:endParaRPr lang="en-GB" sz="2400" b="0" u="none" strike="noStrike">
              <a:solidFill>
                <a:srgbClr val="FFFFFF"/>
              </a:solidFill>
              <a:effectLst/>
              <a:uFillTx/>
              <a:latin typeface="Arial"/>
            </a:endParaRPr>
          </a:p>
          <a:p>
            <a:pPr marL="285840" indent="-285840" defTabSz="914400">
              <a:lnSpc>
                <a:spcPct val="100000"/>
              </a:lnSpc>
              <a:buClr>
                <a:srgbClr val="FFFFFF"/>
              </a:buClr>
              <a:buFont typeface="Arial"/>
              <a:buChar char="•"/>
            </a:pPr>
            <a:r>
              <a:rPr lang="it-IT" sz="2400" b="0" u="none" strike="noStrike">
                <a:solidFill>
                  <a:schemeClr val="lt1"/>
                </a:solidFill>
                <a:effectLst/>
                <a:uFillTx/>
                <a:latin typeface="Arial Nova Light"/>
              </a:rPr>
              <a:t>candela : innesca, nella camera di combustione, la scintilla per l'accensione della miscela di aria e carburante ed è avvitata in un foro della testata.</a:t>
            </a:r>
            <a:endParaRPr lang="en-GB" sz="2400" b="0" u="none" strike="noStrike">
              <a:solidFill>
                <a:srgbClr val="FFFFFF"/>
              </a:solidFill>
              <a:effectLst/>
              <a:uFillTx/>
              <a:latin typeface="Arial"/>
            </a:endParaRPr>
          </a:p>
          <a:p>
            <a:pPr defTabSz="914400">
              <a:lnSpc>
                <a:spcPct val="100000"/>
              </a:lnSpc>
            </a:pPr>
            <a:endParaRPr lang="en-GB" sz="1800" b="0" u="none" strike="noStrike">
              <a:solidFill>
                <a:srgbClr val="FFFFFF"/>
              </a:solidFill>
              <a:effectLst/>
              <a:uFillTx/>
              <a:latin typeface="Arial"/>
            </a:endParaRPr>
          </a:p>
        </p:txBody>
      </p:sp>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AE0BFD22-A441-4102-8BAD-9841A53864D7}" type="slidenum">
              <a:t>67</a:t>
            </a:fld>
          </a:p>
        </p:txBody>
      </p:sp>
    </p:spTree>
  </p:cSld>
  <mc:AlternateContent>
    <mc:Choice Requires="p14">
      <p:transition spd="slow" p14:dur="2000"/>
    </mc:Choice>
    <mc:Fallback>
      <p:transition spd="slow"/>
    </mc:Fallback>
  </mc:AlternateContent>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1" name="PlaceHolder 1"/>
          <p:cNvSpPr>
            <a:spLocks noGrp="1"/>
          </p:cNvSpPr>
          <p:nvPr>
            <p:ph/>
          </p:nvPr>
        </p:nvSpPr>
        <p:spPr>
          <a:xfrm>
            <a:off x="301680" y="1740600"/>
            <a:ext cx="11402280" cy="4388760"/>
          </a:xfrm>
          <a:prstGeom prst="rect">
            <a:avLst/>
          </a:prstGeom>
          <a:noFill/>
          <a:ln w="0">
            <a:noFill/>
          </a:ln>
        </p:spPr>
        <p:txBody>
          <a:bodyPr lIns="91440" tIns="45720" rIns="91440" bIns="45720" anchor="t">
            <a:normAutofit fontScale="92500" lnSpcReduction="9999"/>
          </a:bodyPr>
          <a:p>
            <a:pPr indent="0" algn="l" defTabSz="914400">
              <a:lnSpc>
                <a:spcPct val="120000"/>
              </a:lnSpc>
              <a:spcBef>
                <a:spcPts val="1001"/>
              </a:spcBef>
              <a:buNone/>
              <a:tabLst>
                <a:tab pos="0" algn="l"/>
              </a:tabLst>
            </a:pPr>
            <a:endParaRPr lang="en-US" sz="1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Organi principali</a:t>
            </a:r>
            <a:endParaRPr lang="en-US" sz="2800" b="0" u="none" strike="noStrike">
              <a:solidFill>
                <a:schemeClr val="lt1"/>
              </a:solidFill>
              <a:effectLst/>
              <a:uFillTx/>
              <a:latin typeface="Arial Nova Light"/>
            </a:endParaRPr>
          </a:p>
          <a:p>
            <a:pPr marL="285840" indent="-285840" algn="l" defTabSz="914400">
              <a:lnSpc>
                <a:spcPct val="120000"/>
              </a:lnSpc>
              <a:spcBef>
                <a:spcPts val="1001"/>
              </a:spcBef>
              <a:buClr>
                <a:srgbClr val="FFFFFF"/>
              </a:buClr>
              <a:buFont typeface="Arial"/>
              <a:buChar char="•"/>
              <a:tabLst>
                <a:tab pos="0" algn="l"/>
              </a:tabLst>
            </a:pPr>
            <a:r>
              <a:rPr lang="it-IT" sz="2800" b="0" u="none" strike="noStrike">
                <a:solidFill>
                  <a:schemeClr val="lt1"/>
                </a:solidFill>
                <a:effectLst/>
                <a:uFillTx/>
                <a:latin typeface="Arial Nova Light"/>
              </a:rPr>
              <a:t> Batteria: accumula corrente continua a bassa tensione 12 volt;</a:t>
            </a:r>
            <a:endParaRPr lang="en-US" sz="2800" b="0" u="none" strike="noStrike">
              <a:solidFill>
                <a:schemeClr val="lt1"/>
              </a:solidFill>
              <a:effectLst/>
              <a:uFillTx/>
              <a:latin typeface="Arial Nova Light"/>
            </a:endParaRPr>
          </a:p>
          <a:p>
            <a:pPr marL="285840" indent="-285840" algn="l" defTabSz="914400">
              <a:lnSpc>
                <a:spcPct val="120000"/>
              </a:lnSpc>
              <a:spcBef>
                <a:spcPts val="1001"/>
              </a:spcBef>
              <a:buClr>
                <a:srgbClr val="FFFFFF"/>
              </a:buClr>
              <a:buFont typeface="Arial"/>
              <a:buChar char="•"/>
              <a:tabLst>
                <a:tab pos="0" algn="l"/>
              </a:tabLst>
            </a:pPr>
            <a:r>
              <a:rPr lang="it-IT" sz="2800" b="0" u="none" strike="noStrike">
                <a:solidFill>
                  <a:schemeClr val="lt1"/>
                </a:solidFill>
                <a:effectLst/>
                <a:uFillTx/>
                <a:latin typeface="Arial Nova Light"/>
              </a:rPr>
              <a:t> motorino di avviamento: viene alimentato dalla batteria e serve a far compiere al motore i primi giri;</a:t>
            </a:r>
            <a:endParaRPr lang="en-US" sz="2800" b="0" u="none" strike="noStrike">
              <a:solidFill>
                <a:schemeClr val="lt1"/>
              </a:solidFill>
              <a:effectLst/>
              <a:uFillTx/>
              <a:latin typeface="Arial Nova Light"/>
            </a:endParaRPr>
          </a:p>
          <a:p>
            <a:pPr marL="285840" indent="-285840" algn="l" defTabSz="914400">
              <a:lnSpc>
                <a:spcPct val="120000"/>
              </a:lnSpc>
              <a:spcBef>
                <a:spcPts val="1001"/>
              </a:spcBef>
              <a:buClr>
                <a:srgbClr val="FFFFFF"/>
              </a:buClr>
              <a:buFont typeface="Arial"/>
              <a:buChar char="•"/>
              <a:tabLst>
                <a:tab pos="0" algn="l"/>
              </a:tabLst>
            </a:pPr>
            <a:r>
              <a:rPr lang="it-IT" sz="2800" b="0" u="none" strike="noStrike">
                <a:solidFill>
                  <a:schemeClr val="lt1"/>
                </a:solidFill>
                <a:effectLst/>
                <a:uFillTx/>
                <a:latin typeface="Arial Nova Light"/>
              </a:rPr>
              <a:t>alternatore: genera la corrente elettrica a bassa tensione per la carica della batteria ed è azionato dall'albero motore da una cinghia trapezoidale. L'alternatore produce corrente alternata che, per l'accumulo nella batteria, deve essere trasformata in corrente continua da un raddrizzatore, incorporato nell'alternatore.</a:t>
            </a:r>
            <a:endParaRPr lang="en-US" sz="2800" b="0" u="none" strike="noStrike">
              <a:solidFill>
                <a:schemeClr val="lt1"/>
              </a:solidFill>
              <a:effectLst/>
              <a:uFillTx/>
              <a:latin typeface="Arial Nova Light"/>
            </a:endParaRPr>
          </a:p>
        </p:txBody>
      </p:sp>
      <p:sp>
        <p:nvSpPr>
          <p:cNvPr id="382" name="PlaceHolder 2"/>
          <p:cNvSpPr>
            <a:spLocks noGrp="1"/>
          </p:cNvSpPr>
          <p:nvPr>
            <p:ph type="title"/>
          </p:nvPr>
        </p:nvSpPr>
        <p:spPr>
          <a:xfrm>
            <a:off x="382320" y="100908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5400" b="1" u="none" strike="noStrike">
                <a:solidFill>
                  <a:srgbClr val="FFFF00"/>
                </a:solidFill>
                <a:effectLst/>
                <a:uFillTx/>
                <a:latin typeface="Arial Nova Light"/>
              </a:rPr>
              <a:t>IMPIANTO DI ACCENSIONE-DIESEL</a:t>
            </a:r>
            <a:endParaRPr lang="en-US" sz="54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6EBE7E8A-AEDE-4E5C-91B7-E942AC638CFC}" type="slidenum">
              <a:t>68</a:t>
            </a:fld>
          </a:p>
        </p:txBody>
      </p:sp>
      <p:sp>
        <p:nvSpPr>
          <p:cNvPr id="6" name="PlaceHolder 5"/>
          <p:cNvSpPr>
            <a:spLocks noGrp="1"/>
          </p:cNvSpPr>
          <p:nvPr>
            <p:ph type="dt" idx="34"/>
          </p:nvPr>
        </p:nvSpPr>
        <p:spPr/>
        <p:txBody>
          <a:bodyPr/>
          <a:p>
            <a:fld id="{E4F897D9-05A6-4273-B576-734AB602A974}" type="datetime1">
              <a:rPr lang="en-GB"/>
              <a:t>27/10/2026</a:t>
            </a:fld>
          </a:p>
        </p:txBody>
      </p:sp>
    </p:spTree>
  </p:cSld>
  <mc:AlternateContent>
    <mc:Choice Requires="p14">
      <p:transition spd="slow" p14:dur="2000"/>
    </mc:Choice>
    <mc:Fallback>
      <p:transition spd="slow"/>
    </mc:Fallback>
  </mc:AlternateContent>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3"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5400" b="1" u="none" strike="noStrike">
                <a:solidFill>
                  <a:srgbClr val="FFFF00"/>
                </a:solidFill>
                <a:effectLst/>
                <a:uFillTx/>
                <a:latin typeface="Arial Nova Light"/>
              </a:rPr>
              <a:t>IMPIANTO DI LUBRIFICAZIONE</a:t>
            </a:r>
            <a:endParaRPr lang="en-US" sz="5400" b="0" u="none" strike="noStrike">
              <a:solidFill>
                <a:schemeClr val="lt1"/>
              </a:solidFill>
              <a:effectLst/>
              <a:uFillTx/>
              <a:latin typeface="Arial Nova Light"/>
            </a:endParaRPr>
          </a:p>
        </p:txBody>
      </p:sp>
      <p:pic>
        <p:nvPicPr>
          <p:cNvPr id="384" name="Segnaposto contenuto 7"/>
          <p:cNvPicPr/>
          <p:nvPr/>
        </p:nvPicPr>
        <p:blipFill>
          <a:blip r:embed="rId1"/>
          <a:stretch/>
        </p:blipFill>
        <p:spPr>
          <a:xfrm>
            <a:off x="4345200" y="1453680"/>
            <a:ext cx="7076160" cy="5097600"/>
          </a:xfrm>
          <a:prstGeom prst="rect">
            <a:avLst/>
          </a:prstGeom>
          <a:noFill/>
          <a:ln w="0">
            <a:noFill/>
          </a:ln>
        </p:spPr>
      </p:pic>
      <p:sp>
        <p:nvSpPr>
          <p:cNvPr id="385" name="CasellaDiTesto 8"/>
          <p:cNvSpPr/>
          <p:nvPr/>
        </p:nvSpPr>
        <p:spPr>
          <a:xfrm>
            <a:off x="406440" y="1779840"/>
            <a:ext cx="4529160" cy="50778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it-IT" sz="3600" b="0" u="none" strike="noStrike">
                <a:solidFill>
                  <a:schemeClr val="lt1"/>
                </a:solidFill>
                <a:effectLst/>
                <a:uFillTx/>
                <a:latin typeface="Arial Nova Light"/>
              </a:rPr>
              <a:t>INTERPORRE</a:t>
            </a:r>
            <a:endParaRPr lang="en-GB" sz="3600" b="0" u="none" strike="noStrike">
              <a:solidFill>
                <a:srgbClr val="FFFFFF"/>
              </a:solidFill>
              <a:effectLst/>
              <a:uFillTx/>
              <a:latin typeface="Arial"/>
            </a:endParaRPr>
          </a:p>
          <a:p>
            <a:pPr defTabSz="914400">
              <a:lnSpc>
                <a:spcPct val="100000"/>
              </a:lnSpc>
            </a:pPr>
            <a:r>
              <a:rPr lang="it-IT" sz="3600" b="0" u="none" strike="noStrike">
                <a:solidFill>
                  <a:schemeClr val="lt1"/>
                </a:solidFill>
                <a:effectLst/>
                <a:uFillTx/>
                <a:latin typeface="Arial Nova Light"/>
              </a:rPr>
              <a:t>VELO D’OLIO</a:t>
            </a:r>
            <a:endParaRPr lang="en-GB" sz="3600" b="0" u="none" strike="noStrike">
              <a:solidFill>
                <a:srgbClr val="FFFFFF"/>
              </a:solidFill>
              <a:effectLst/>
              <a:uFillTx/>
              <a:latin typeface="Arial"/>
            </a:endParaRPr>
          </a:p>
          <a:p>
            <a:pPr defTabSz="914400">
              <a:lnSpc>
                <a:spcPct val="100000"/>
              </a:lnSpc>
            </a:pPr>
            <a:r>
              <a:rPr lang="it-IT" sz="3600" b="0" u="none" strike="noStrike">
                <a:solidFill>
                  <a:schemeClr val="lt1"/>
                </a:solidFill>
                <a:effectLst/>
                <a:uFillTx/>
                <a:latin typeface="Arial Nova Light"/>
              </a:rPr>
              <a:t>TRA LE PARTI </a:t>
            </a:r>
            <a:endParaRPr lang="en-GB" sz="3600" b="0" u="none" strike="noStrike">
              <a:solidFill>
                <a:srgbClr val="FFFFFF"/>
              </a:solidFill>
              <a:effectLst/>
              <a:uFillTx/>
              <a:latin typeface="Arial"/>
            </a:endParaRPr>
          </a:p>
          <a:p>
            <a:pPr defTabSz="914400">
              <a:lnSpc>
                <a:spcPct val="100000"/>
              </a:lnSpc>
            </a:pPr>
            <a:r>
              <a:rPr lang="it-IT" sz="3600" b="0" u="none" strike="noStrike">
                <a:solidFill>
                  <a:schemeClr val="lt1"/>
                </a:solidFill>
                <a:effectLst/>
                <a:uFillTx/>
                <a:latin typeface="Arial Nova Light"/>
              </a:rPr>
              <a:t>METALLICHE</a:t>
            </a:r>
            <a:endParaRPr lang="en-GB" sz="3600" b="0" u="none" strike="noStrike">
              <a:solidFill>
                <a:srgbClr val="FFFFFF"/>
              </a:solidFill>
              <a:effectLst/>
              <a:uFillTx/>
              <a:latin typeface="Arial"/>
            </a:endParaRPr>
          </a:p>
          <a:p>
            <a:pPr defTabSz="914400">
              <a:lnSpc>
                <a:spcPct val="100000"/>
              </a:lnSpc>
            </a:pPr>
            <a:r>
              <a:rPr lang="it-IT" sz="3600" b="0" u="none" strike="noStrike">
                <a:solidFill>
                  <a:schemeClr val="lt1"/>
                </a:solidFill>
                <a:effectLst/>
                <a:uFillTx/>
                <a:latin typeface="Arial Nova Light"/>
              </a:rPr>
              <a:t>DEL MOTORE</a:t>
            </a:r>
            <a:endParaRPr lang="en-GB" sz="3600" b="0" u="none" strike="noStrike">
              <a:solidFill>
                <a:srgbClr val="FFFFFF"/>
              </a:solidFill>
              <a:effectLst/>
              <a:uFillTx/>
              <a:latin typeface="Arial"/>
            </a:endParaRPr>
          </a:p>
          <a:p>
            <a:pPr defTabSz="914400">
              <a:lnSpc>
                <a:spcPct val="100000"/>
              </a:lnSpc>
            </a:pPr>
            <a:r>
              <a:rPr lang="it-IT" sz="3600" b="0" u="none" strike="noStrike">
                <a:solidFill>
                  <a:schemeClr val="lt1"/>
                </a:solidFill>
                <a:effectLst/>
                <a:uFillTx/>
                <a:latin typeface="Arial Nova Light"/>
              </a:rPr>
              <a:t>CHE RUOTANO </a:t>
            </a:r>
            <a:endParaRPr lang="en-GB" sz="3600" b="0" u="none" strike="noStrike">
              <a:solidFill>
                <a:srgbClr val="FFFFFF"/>
              </a:solidFill>
              <a:effectLst/>
              <a:uFillTx/>
              <a:latin typeface="Arial"/>
            </a:endParaRPr>
          </a:p>
          <a:p>
            <a:pPr defTabSz="914400">
              <a:lnSpc>
                <a:spcPct val="100000"/>
              </a:lnSpc>
            </a:pPr>
            <a:r>
              <a:rPr lang="it-IT" sz="3600" b="0" u="none" strike="noStrike">
                <a:solidFill>
                  <a:schemeClr val="lt1"/>
                </a:solidFill>
                <a:effectLst/>
                <a:uFillTx/>
                <a:latin typeface="Arial Nova Light"/>
              </a:rPr>
              <a:t>O SCORRONO</a:t>
            </a:r>
            <a:endParaRPr lang="en-GB" sz="3600" b="0" u="none" strike="noStrike">
              <a:solidFill>
                <a:srgbClr val="FFFFFF"/>
              </a:solidFill>
              <a:effectLst/>
              <a:uFillTx/>
              <a:latin typeface="Arial"/>
            </a:endParaRPr>
          </a:p>
          <a:p>
            <a:pPr defTabSz="914400">
              <a:lnSpc>
                <a:spcPct val="100000"/>
              </a:lnSpc>
            </a:pPr>
            <a:r>
              <a:rPr lang="it-IT" sz="3600" b="0" u="none" strike="noStrike">
                <a:solidFill>
                  <a:schemeClr val="lt1"/>
                </a:solidFill>
                <a:effectLst/>
                <a:uFillTx/>
                <a:latin typeface="Arial Nova Light"/>
              </a:rPr>
              <a:t>A STRETTO </a:t>
            </a:r>
            <a:endParaRPr lang="en-GB" sz="3600" b="0" u="none" strike="noStrike">
              <a:solidFill>
                <a:srgbClr val="FFFFFF"/>
              </a:solidFill>
              <a:effectLst/>
              <a:uFillTx/>
              <a:latin typeface="Arial"/>
            </a:endParaRPr>
          </a:p>
          <a:p>
            <a:pPr defTabSz="914400">
              <a:lnSpc>
                <a:spcPct val="100000"/>
              </a:lnSpc>
            </a:pPr>
            <a:r>
              <a:rPr lang="it-IT" sz="3600" b="0" u="none" strike="noStrike">
                <a:solidFill>
                  <a:schemeClr val="lt1"/>
                </a:solidFill>
                <a:effectLst/>
                <a:uFillTx/>
                <a:latin typeface="Arial Nova Light"/>
              </a:rPr>
              <a:t>CONTATTO</a:t>
            </a:r>
            <a:endParaRPr lang="en-GB" sz="3600" b="0" u="none" strike="noStrike">
              <a:solidFill>
                <a:srgbClr val="FFFFFF"/>
              </a:solidFill>
              <a:effectLst/>
              <a:uFillTx/>
              <a:latin typeface="Arial"/>
            </a:endParaRPr>
          </a:p>
        </p:txBody>
      </p:sp>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6705D7D1-573C-42F4-9BC1-561A29695360}" type="slidenum">
              <a:t>69</a:t>
            </a:fld>
          </a:p>
        </p:txBody>
      </p:sp>
      <p:sp>
        <p:nvSpPr>
          <p:cNvPr id="5" name="PlaceHolder 4"/>
          <p:cNvSpPr>
            <a:spLocks noGrp="1"/>
          </p:cNvSpPr>
          <p:nvPr>
            <p:ph type="dt" idx="34"/>
          </p:nvPr>
        </p:nvSpPr>
        <p:spPr/>
        <p:txBody>
          <a:bodyPr/>
          <a:p>
            <a:fld id="{1AD3D77E-BDFE-4AF8-9C5A-5B03C7512E75}" type="datetime1">
              <a:rPr lang="en-GB"/>
              <a:t>27/10/2026</a:t>
            </a:fld>
          </a:p>
        </p:txBody>
      </p:sp>
    </p:spTree>
  </p:cSld>
  <mc:AlternateContent>
    <mc:Choice Requires="p14">
      <p:transition spd="slow" p14:dur="2000"/>
    </mc:Choice>
    <mc:Fallback>
      <p:transition spd="slow"/>
    </mc:Fallback>
  </mc:AlternateContent>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6"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6600" b="1" u="none" strike="noStrike">
                <a:solidFill>
                  <a:srgbClr val="FFFF00"/>
                </a:solidFill>
                <a:effectLst/>
                <a:uFillTx/>
                <a:latin typeface="Arial Nova Light"/>
              </a:rPr>
              <a:t>OLI </a:t>
            </a:r>
            <a:endParaRPr lang="en-US" sz="6600" b="0" u="none" strike="noStrike">
              <a:solidFill>
                <a:schemeClr val="lt1"/>
              </a:solidFill>
              <a:effectLst/>
              <a:uFillTx/>
              <a:latin typeface="Arial Nova Light"/>
            </a:endParaRPr>
          </a:p>
        </p:txBody>
      </p:sp>
      <p:sp>
        <p:nvSpPr>
          <p:cNvPr id="387" name="PlaceHolder 2"/>
          <p:cNvSpPr>
            <a:spLocks noGrp="1"/>
          </p:cNvSpPr>
          <p:nvPr>
            <p:ph/>
          </p:nvPr>
        </p:nvSpPr>
        <p:spPr>
          <a:xfrm>
            <a:off x="301680" y="2011680"/>
            <a:ext cx="11402280" cy="4388760"/>
          </a:xfrm>
          <a:prstGeom prst="rect">
            <a:avLst/>
          </a:prstGeom>
          <a:noFill/>
          <a:ln w="0">
            <a:noFill/>
          </a:ln>
        </p:spPr>
        <p:txBody>
          <a:bodyPr lIns="91440" tIns="45720" rIns="91440" bIns="45720" anchor="t">
            <a:normAutofit fontScale="92500" lnSpcReduction="9999"/>
          </a:bodyPr>
          <a:p>
            <a:pPr indent="0" algn="l" defTabSz="914400">
              <a:lnSpc>
                <a:spcPct val="120000"/>
              </a:lnSpc>
              <a:spcBef>
                <a:spcPts val="1001"/>
              </a:spcBef>
              <a:buNone/>
              <a:tabLst>
                <a:tab pos="0" algn="l"/>
              </a:tabLst>
            </a:pPr>
            <a:r>
              <a:rPr lang="it-IT" sz="4000" b="0" u="none" strike="noStrike">
                <a:solidFill>
                  <a:schemeClr val="lt1"/>
                </a:solidFill>
                <a:effectLst/>
                <a:uFillTx/>
                <a:latin typeface="Arial Nova Light"/>
              </a:rPr>
              <a:t>Gli oli lubrificanti utilizzati nel campo automobilistico possono essere classificati in:</a:t>
            </a:r>
            <a:endParaRPr lang="en-US" sz="4000" b="0" u="none" strike="noStrike">
              <a:solidFill>
                <a:schemeClr val="lt1"/>
              </a:solidFill>
              <a:effectLst/>
              <a:uFillTx/>
              <a:latin typeface="Arial Nova Light"/>
            </a:endParaRPr>
          </a:p>
          <a:p>
            <a:pPr marL="571680" indent="-571680" algn="l" defTabSz="914400">
              <a:lnSpc>
                <a:spcPct val="120000"/>
              </a:lnSpc>
              <a:spcBef>
                <a:spcPts val="1001"/>
              </a:spcBef>
              <a:buClr>
                <a:srgbClr val="FFFFFF"/>
              </a:buClr>
              <a:buFont typeface="Arial"/>
              <a:buChar char="•"/>
              <a:tabLst>
                <a:tab pos="0" algn="l"/>
              </a:tabLst>
            </a:pPr>
            <a:r>
              <a:rPr lang="it-IT" sz="4000" b="0" u="none" strike="noStrike">
                <a:solidFill>
                  <a:schemeClr val="lt1"/>
                </a:solidFill>
                <a:effectLst/>
                <a:uFillTx/>
                <a:latin typeface="Arial Nova Light"/>
              </a:rPr>
              <a:t>oli minerali: distillazione frazionata del petrolio greggio </a:t>
            </a:r>
            <a:endParaRPr lang="en-US" sz="4000" b="0" u="none" strike="noStrike">
              <a:solidFill>
                <a:schemeClr val="lt1"/>
              </a:solidFill>
              <a:effectLst/>
              <a:uFillTx/>
              <a:latin typeface="Arial Nova Light"/>
            </a:endParaRPr>
          </a:p>
          <a:p>
            <a:pPr marL="571680" indent="-571680" algn="l" defTabSz="914400">
              <a:lnSpc>
                <a:spcPct val="120000"/>
              </a:lnSpc>
              <a:spcBef>
                <a:spcPts val="1001"/>
              </a:spcBef>
              <a:buClr>
                <a:srgbClr val="FFFFFF"/>
              </a:buClr>
              <a:buFont typeface="Arial"/>
              <a:buChar char="•"/>
              <a:tabLst>
                <a:tab pos="0" algn="l"/>
              </a:tabLst>
            </a:pPr>
            <a:r>
              <a:rPr lang="it-IT" sz="4000" b="0" u="none" strike="noStrike">
                <a:solidFill>
                  <a:schemeClr val="lt1"/>
                </a:solidFill>
                <a:effectLst/>
                <a:uFillTx/>
                <a:latin typeface="Arial Nova Light"/>
              </a:rPr>
              <a:t>oli di sintesi: sono ottenuti con specifici processi chimici </a:t>
            </a:r>
            <a:endParaRPr lang="en-US" sz="4000" b="0" u="none" strike="noStrike">
              <a:solidFill>
                <a:schemeClr val="lt1"/>
              </a:solidFill>
              <a:effectLst/>
              <a:uFillTx/>
              <a:latin typeface="Arial Nova Light"/>
            </a:endParaRPr>
          </a:p>
          <a:p>
            <a:pPr marL="571680" indent="-571680" algn="l" defTabSz="914400">
              <a:lnSpc>
                <a:spcPct val="120000"/>
              </a:lnSpc>
              <a:spcBef>
                <a:spcPts val="1001"/>
              </a:spcBef>
              <a:buClr>
                <a:srgbClr val="FFFFFF"/>
              </a:buClr>
              <a:buFont typeface="Arial"/>
              <a:buChar char="•"/>
              <a:tabLst>
                <a:tab pos="0" algn="l"/>
              </a:tabLst>
            </a:pPr>
            <a:r>
              <a:rPr lang="it-IT" sz="4000" b="0" u="none" strike="noStrike">
                <a:solidFill>
                  <a:schemeClr val="lt1"/>
                </a:solidFill>
                <a:effectLst/>
                <a:uFillTx/>
                <a:latin typeface="Arial Nova Light"/>
              </a:rPr>
              <a:t>oli semisintetici.</a:t>
            </a:r>
            <a:endParaRPr lang="en-US" sz="40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14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34576094-593E-4472-9E4F-0F47431203B4}" type="slidenum">
              <a:t>70</a:t>
            </a:fld>
          </a:p>
        </p:txBody>
      </p:sp>
      <p:sp>
        <p:nvSpPr>
          <p:cNvPr id="6" name="PlaceHolder 5"/>
          <p:cNvSpPr>
            <a:spLocks noGrp="1"/>
          </p:cNvSpPr>
          <p:nvPr>
            <p:ph type="dt" idx="34"/>
          </p:nvPr>
        </p:nvSpPr>
        <p:spPr/>
        <p:txBody>
          <a:bodyPr/>
          <a:p>
            <a:fld id="{39861EC6-8979-4438-AB7F-78CEBDB0D960}" type="datetime1">
              <a:rPr lang="en-GB"/>
              <a:t>27/10/2026</a:t>
            </a:fld>
          </a:p>
        </p:txBody>
      </p:sp>
    </p:spTree>
  </p:cSld>
  <mc:AlternateContent>
    <mc:Choice Requires="p14">
      <p:transition spd="slow" p14:dur="2000"/>
    </mc:Choice>
    <mc:Fallback>
      <p:transition spd="slow"/>
    </mc:Fallback>
  </mc:AlternateContent>
</p:sld>
</file>

<file path=ppt/slides/slide7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8"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6600" b="1" u="none" strike="noStrike">
                <a:solidFill>
                  <a:srgbClr val="FFFF00"/>
                </a:solidFill>
                <a:effectLst/>
                <a:uFillTx/>
                <a:latin typeface="Arial Nova Light"/>
              </a:rPr>
              <a:t>OLI </a:t>
            </a:r>
            <a:endParaRPr lang="en-US" sz="6600" b="0" u="none" strike="noStrike">
              <a:solidFill>
                <a:schemeClr val="lt1"/>
              </a:solidFill>
              <a:effectLst/>
              <a:uFillTx/>
              <a:latin typeface="Arial Nova Light"/>
            </a:endParaRPr>
          </a:p>
        </p:txBody>
      </p:sp>
      <p:sp>
        <p:nvSpPr>
          <p:cNvPr id="389" name="PlaceHolder 2"/>
          <p:cNvSpPr>
            <a:spLocks noGrp="1"/>
          </p:cNvSpPr>
          <p:nvPr>
            <p:ph/>
          </p:nvPr>
        </p:nvSpPr>
        <p:spPr>
          <a:xfrm>
            <a:off x="301680" y="2011680"/>
            <a:ext cx="11402280" cy="4388760"/>
          </a:xfrm>
          <a:prstGeom prst="rect">
            <a:avLst/>
          </a:prstGeom>
          <a:noFill/>
          <a:ln w="0">
            <a:noFill/>
          </a:ln>
        </p:spPr>
        <p:txBody>
          <a:bodyPr lIns="91440" tIns="45720" rIns="91440" bIns="45720" anchor="t">
            <a:normAutofit/>
          </a:bodyPr>
          <a:p>
            <a:pPr indent="0" algn="l" defTabSz="914400">
              <a:lnSpc>
                <a:spcPct val="120000"/>
              </a:lnSpc>
              <a:spcBef>
                <a:spcPts val="1001"/>
              </a:spcBef>
              <a:buNone/>
              <a:tabLst>
                <a:tab pos="0" algn="l"/>
              </a:tabLst>
            </a:pPr>
            <a:r>
              <a:rPr lang="it-IT" sz="6600" b="0" u="none" strike="noStrike">
                <a:solidFill>
                  <a:schemeClr val="lt1"/>
                </a:solidFill>
                <a:effectLst/>
                <a:uFillTx/>
                <a:latin typeface="Arial Nova Light"/>
              </a:rPr>
              <a:t>10W-40</a:t>
            </a:r>
            <a:endParaRPr lang="en-US" sz="66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3600" b="0" u="none" strike="noStrike">
                <a:solidFill>
                  <a:schemeClr val="lt1"/>
                </a:solidFill>
                <a:effectLst/>
                <a:uFillTx/>
                <a:latin typeface="Arial Nova Light"/>
              </a:rPr>
              <a:t>10W (a freddo): Fino a circa −25 °C , medio-fluido</a:t>
            </a:r>
            <a:endParaRPr lang="en-US" sz="36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3600" b="0" u="none" strike="noStrike">
                <a:solidFill>
                  <a:schemeClr val="lt1"/>
                </a:solidFill>
                <a:effectLst/>
                <a:uFillTx/>
                <a:latin typeface="Arial Nova Light"/>
              </a:rPr>
              <a:t>40 (a caldo): è il coefficiente di viscosità misurato alla temperatura di esercizio del motore (convenzionalmente fissata a 100 °C).</a:t>
            </a:r>
            <a:endParaRPr lang="en-US" sz="36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6996456A-60D6-43DA-A254-13241D3C1860}" type="slidenum">
              <a:t>71</a:t>
            </a:fld>
          </a:p>
        </p:txBody>
      </p:sp>
      <p:sp>
        <p:nvSpPr>
          <p:cNvPr id="6" name="PlaceHolder 5"/>
          <p:cNvSpPr>
            <a:spLocks noGrp="1"/>
          </p:cNvSpPr>
          <p:nvPr>
            <p:ph type="dt" idx="34"/>
          </p:nvPr>
        </p:nvSpPr>
        <p:spPr/>
        <p:txBody>
          <a:bodyPr/>
          <a:p>
            <a:fld id="{E46C36DB-E164-4819-89DA-CC8E0F6775CD}" type="datetime1">
              <a:rPr lang="en-GB"/>
              <a:t>27/10/2026</a:t>
            </a:fld>
          </a:p>
        </p:txBody>
      </p:sp>
    </p:spTree>
  </p:cSld>
  <mc:AlternateContent>
    <mc:Choice Requires="p14">
      <p:transition spd="slow" p14:dur="2000"/>
    </mc:Choice>
    <mc:Fallback>
      <p:transition spd="slow"/>
    </mc:Fallback>
  </mc:AlternateContent>
</p:sld>
</file>

<file path=ppt/slides/slide7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0"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5400" b="1" u="none" strike="noStrike">
                <a:solidFill>
                  <a:srgbClr val="FFFF00"/>
                </a:solidFill>
                <a:effectLst/>
                <a:uFillTx/>
                <a:latin typeface="Arial Nova Light"/>
              </a:rPr>
              <a:t>QUIZ</a:t>
            </a:r>
            <a:endParaRPr lang="en-US" sz="5400" b="0" u="none" strike="noStrike">
              <a:solidFill>
                <a:schemeClr val="lt1"/>
              </a:solidFill>
              <a:effectLst/>
              <a:uFillTx/>
              <a:latin typeface="Arial Nova Light"/>
            </a:endParaRPr>
          </a:p>
        </p:txBody>
      </p:sp>
      <p:graphicFrame>
        <p:nvGraphicFramePr>
          <p:cNvPr id="391" name="Segnaposto contenuto 6"/>
          <p:cNvGraphicFramePr/>
          <p:nvPr/>
        </p:nvGraphicFramePr>
        <p:xfrm>
          <a:off x="452160" y="2026440"/>
          <a:ext cx="11253960" cy="3844800"/>
        </p:xfrm>
        <a:graphic>
          <a:graphicData uri="http://schemas.openxmlformats.org/drawingml/2006/table">
            <a:tbl>
              <a:tblPr/>
              <a:tblGrid>
                <a:gridCol w="10389240"/>
                <a:gridCol w="864720"/>
              </a:tblGrid>
              <a:tr h="0">
                <a:tc>
                  <a:txBody>
                    <a:bodyPr lIns="68400" tIns="0" rIns="68400" bIns="0" anchor="t">
                      <a:noAutofit/>
                    </a:bodyPr>
                    <a:p>
                      <a:pPr defTabSz="914400">
                        <a:lnSpc>
                          <a:spcPct val="100000"/>
                        </a:lnSpc>
                      </a:pPr>
                      <a:r>
                        <a:rPr lang="it-IT" sz="1800" b="1" u="none" strike="noStrike">
                          <a:solidFill>
                            <a:srgbClr val="FFFF00"/>
                          </a:solidFill>
                          <a:effectLst/>
                          <a:uFillTx/>
                          <a:latin typeface="Arial Nova Light"/>
                        </a:rPr>
                        <a:t>1.GLI ELEMENTI PRINCIPALI DEGLI ORGANI DI LUBRIFICAZIONE SONO</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1. Filtro, pompa ad ingranaggi, valvola limitatrice pressione e manometro</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marL="343080" indent="-343080" defTabSz="914400">
                        <a:lnSpc>
                          <a:spcPct val="100000"/>
                        </a:lnSpc>
                        <a:buClr>
                          <a:srgbClr val="000000"/>
                        </a:buClr>
                        <a:buFont typeface="Courier New"/>
                        <a:buChar char="o"/>
                      </a:pPr>
                      <a:r>
                        <a:rPr lang="it-IT" sz="1800" b="0" u="none" strike="noStrike">
                          <a:solidFill>
                            <a:schemeClr val="dk1"/>
                          </a:solidFill>
                          <a:effectLst/>
                          <a:uFillTx/>
                          <a:latin typeface="Arial Nova Light"/>
                        </a:rPr>
                        <a:t> </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2. Catena di lubrificazione, paraolio, bronzine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marL="343080" indent="-343080" defTabSz="914400">
                        <a:lnSpc>
                          <a:spcPct val="100000"/>
                        </a:lnSpc>
                        <a:buClr>
                          <a:srgbClr val="000000"/>
                        </a:buClr>
                        <a:buFont typeface="Courier New"/>
                        <a:buChar char="o"/>
                      </a:pPr>
                      <a:r>
                        <a:rPr lang="it-IT" sz="1800" b="0" u="none" strike="noStrike">
                          <a:solidFill>
                            <a:schemeClr val="dk1"/>
                          </a:solidFill>
                          <a:effectLst/>
                          <a:uFillTx/>
                          <a:latin typeface="Arial Nova Light"/>
                        </a:rPr>
                        <a:t> </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3. Coppa dell'olio, biella, compressore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marL="343080" indent="-343080" defTabSz="914400">
                        <a:lnSpc>
                          <a:spcPct val="100000"/>
                        </a:lnSpc>
                        <a:buClr>
                          <a:srgbClr val="000000"/>
                        </a:buClr>
                        <a:buFont typeface="Courier New"/>
                        <a:buChar char="o"/>
                      </a:pPr>
                      <a:r>
                        <a:rPr lang="it-IT" sz="1800" b="0" u="none" strike="noStrike">
                          <a:solidFill>
                            <a:schemeClr val="dk1"/>
                          </a:solidFill>
                          <a:effectLst/>
                          <a:uFillTx/>
                          <a:latin typeface="Arial Nova Light"/>
                        </a:rPr>
                        <a:t> </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pPr>
                      <a:r>
                        <a:rPr lang="it-IT" sz="1800" b="1" u="none" strike="noStrike">
                          <a:solidFill>
                            <a:srgbClr val="FFFF00"/>
                          </a:solidFill>
                          <a:effectLst/>
                          <a:uFillTx/>
                          <a:latin typeface="Arial Nova Light"/>
                        </a:rPr>
                        <a:t>2.CAUSA DI INSUFFICIENTE PRESSIONE DELL'OLIO MOTORE DELL'IMPIANTO DI LUBRIFICAZIONE PUO' ESSERE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marL="457200" defTabSz="914400">
                        <a:lnSpc>
                          <a:spcPct val="100000"/>
                        </a:lnSpc>
                      </a:pPr>
                      <a:r>
                        <a:rPr lang="it-IT" sz="1800" b="0" u="none" strike="noStrike">
                          <a:solidFill>
                            <a:schemeClr val="dk1"/>
                          </a:solidFill>
                          <a:effectLst/>
                          <a:uFillTx/>
                          <a:latin typeface="Arial Nova Light"/>
                        </a:rPr>
                        <a:t> </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1. Rottura della pompa</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marL="343080" indent="-343080" defTabSz="914400">
                        <a:lnSpc>
                          <a:spcPct val="100000"/>
                        </a:lnSpc>
                        <a:buClr>
                          <a:srgbClr val="000000"/>
                        </a:buClr>
                        <a:buFont typeface="Courier New"/>
                        <a:buChar char="o"/>
                      </a:pPr>
                      <a:r>
                        <a:rPr lang="it-IT" sz="1800" b="0" u="none" strike="noStrike">
                          <a:solidFill>
                            <a:schemeClr val="dk1"/>
                          </a:solidFill>
                          <a:effectLst/>
                          <a:uFillTx/>
                          <a:latin typeface="Arial Nova Light"/>
                        </a:rPr>
                        <a:t> </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2. Pompa non alimentata</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marL="343080" indent="-343080" defTabSz="914400">
                        <a:lnSpc>
                          <a:spcPct val="100000"/>
                        </a:lnSpc>
                        <a:buClr>
                          <a:srgbClr val="000000"/>
                        </a:buClr>
                        <a:buFont typeface="Courier New"/>
                        <a:buChar char="o"/>
                      </a:pPr>
                      <a:r>
                        <a:rPr lang="it-IT" sz="1800" b="0" u="none" strike="noStrike">
                          <a:solidFill>
                            <a:schemeClr val="dk1"/>
                          </a:solidFill>
                          <a:effectLst/>
                          <a:uFillTx/>
                          <a:latin typeface="Arial Nova Light"/>
                        </a:rPr>
                        <a:t> </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3. Uso di olio motore con caratteristiche diverse da qualle indicate dal costruttore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marL="343080" indent="-343080" defTabSz="914400">
                        <a:lnSpc>
                          <a:spcPct val="100000"/>
                        </a:lnSpc>
                        <a:buClr>
                          <a:srgbClr val="000000"/>
                        </a:buClr>
                        <a:buFont typeface="Courier New"/>
                        <a:buChar char="o"/>
                      </a:pPr>
                      <a:r>
                        <a:rPr lang="it-IT" sz="1800" b="0" u="none" strike="noStrike">
                          <a:solidFill>
                            <a:schemeClr val="dk1"/>
                          </a:solidFill>
                          <a:effectLst/>
                          <a:uFillTx/>
                          <a:latin typeface="Arial Nova Light"/>
                        </a:rPr>
                        <a:t> </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pPr>
                      <a:r>
                        <a:rPr lang="it-IT" sz="1800" b="1" u="none" strike="noStrike">
                          <a:solidFill>
                            <a:srgbClr val="FFFF00"/>
                          </a:solidFill>
                          <a:effectLst/>
                          <a:uFillTx/>
                          <a:latin typeface="Arial Nova Light"/>
                        </a:rPr>
                        <a:t>3.LA SPIA CHE SEGNALA UN'AVARIA ALL'IMPIANTO DI LUBRIFICAZIONE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marL="457200" defTabSz="914400">
                        <a:lnSpc>
                          <a:spcPct val="100000"/>
                        </a:lnSpc>
                      </a:pPr>
                      <a:r>
                        <a:rPr lang="it-IT" sz="1800" b="0" u="none" strike="noStrike">
                          <a:solidFill>
                            <a:schemeClr val="dk1"/>
                          </a:solidFill>
                          <a:effectLst/>
                          <a:uFillTx/>
                          <a:latin typeface="Arial Nova Light"/>
                        </a:rPr>
                        <a:t> </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1. E' di colore giallo e , con le dovute cautele, si può proseguire la marcia</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marL="343080" indent="-343080" defTabSz="914400">
                        <a:lnSpc>
                          <a:spcPct val="100000"/>
                        </a:lnSpc>
                        <a:buClr>
                          <a:srgbClr val="000000"/>
                        </a:buClr>
                        <a:buFont typeface="Courier New"/>
                        <a:buChar char="o"/>
                      </a:pPr>
                      <a:r>
                        <a:rPr lang="it-IT" sz="1800" b="0" u="none" strike="noStrike">
                          <a:solidFill>
                            <a:schemeClr val="dk1"/>
                          </a:solidFill>
                          <a:effectLst/>
                          <a:uFillTx/>
                          <a:latin typeface="Arial Nova Light"/>
                        </a:rPr>
                        <a:t> </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2. E' di colore arancione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marL="343080" indent="-343080" defTabSz="914400">
                        <a:lnSpc>
                          <a:spcPct val="100000"/>
                        </a:lnSpc>
                        <a:buClr>
                          <a:srgbClr val="000000"/>
                        </a:buClr>
                        <a:buFont typeface="Courier New"/>
                        <a:buChar char="o"/>
                      </a:pPr>
                      <a:r>
                        <a:rPr lang="it-IT" sz="1800" b="0" u="none" strike="noStrike">
                          <a:solidFill>
                            <a:schemeClr val="dk1"/>
                          </a:solidFill>
                          <a:effectLst/>
                          <a:uFillTx/>
                          <a:latin typeface="Arial Nova Light"/>
                        </a:rPr>
                        <a:t> </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3. E' di colore rosso ed è necessario fermarsi</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marL="343080" indent="-343080" defTabSz="914400">
                        <a:lnSpc>
                          <a:spcPct val="100000"/>
                        </a:lnSpc>
                        <a:buClr>
                          <a:srgbClr val="000000"/>
                        </a:buClr>
                        <a:buFont typeface="Courier New"/>
                        <a:buChar char="o"/>
                      </a:pPr>
                      <a:r>
                        <a:rPr lang="it-IT" sz="1800" b="0" u="none" strike="noStrike">
                          <a:solidFill>
                            <a:schemeClr val="dk1"/>
                          </a:solidFill>
                          <a:effectLst/>
                          <a:uFillTx/>
                          <a:latin typeface="Arial Nova Light"/>
                        </a:rPr>
                        <a:t> </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bl>
          </a:graphicData>
        </a:graphic>
      </p:graphicFrame>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66B50600-D8A1-4A1F-BA51-EDF3E90257F6}" type="slidenum">
              <a:t>72</a:t>
            </a:fld>
          </a:p>
        </p:txBody>
      </p:sp>
      <p:sp>
        <p:nvSpPr>
          <p:cNvPr id="5" name="PlaceHolder 4"/>
          <p:cNvSpPr>
            <a:spLocks noGrp="1"/>
          </p:cNvSpPr>
          <p:nvPr>
            <p:ph type="dt" idx="34"/>
          </p:nvPr>
        </p:nvSpPr>
        <p:spPr/>
        <p:txBody>
          <a:bodyPr/>
          <a:p>
            <a:fld id="{C3DC941C-DC8D-4E1D-9205-A60257F3DC34}" type="datetime1">
              <a:rPr lang="en-GB"/>
              <a:t>27/10/2026</a:t>
            </a:fld>
          </a:p>
        </p:txBody>
      </p:sp>
    </p:spTree>
  </p:cSld>
  <mc:AlternateContent>
    <mc:Choice Requires="p14">
      <p:transition spd="slow" p14:dur="2000"/>
    </mc:Choice>
    <mc:Fallback>
      <p:transition spd="slow"/>
    </mc:Fallback>
  </mc:AlternateContent>
</p:sld>
</file>

<file path=ppt/slides/slide7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2"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6000" b="1" u="none" strike="noStrike">
                <a:solidFill>
                  <a:srgbClr val="FFFF00"/>
                </a:solidFill>
                <a:effectLst/>
                <a:uFillTx/>
                <a:latin typeface="Arial Nova Light"/>
              </a:rPr>
              <a:t>QUIZ</a:t>
            </a:r>
            <a:endParaRPr lang="en-US" sz="6000" b="0" u="none" strike="noStrike">
              <a:solidFill>
                <a:schemeClr val="lt1"/>
              </a:solidFill>
              <a:effectLst/>
              <a:uFillTx/>
              <a:latin typeface="Arial Nova Light"/>
            </a:endParaRPr>
          </a:p>
        </p:txBody>
      </p:sp>
      <p:graphicFrame>
        <p:nvGraphicFramePr>
          <p:cNvPr id="393" name="Segnaposto contenuto 6"/>
          <p:cNvGraphicFramePr/>
          <p:nvPr/>
        </p:nvGraphicFramePr>
        <p:xfrm>
          <a:off x="494640" y="1994400"/>
          <a:ext cx="10805400" cy="3570480"/>
        </p:xfrm>
        <a:graphic>
          <a:graphicData uri="http://schemas.openxmlformats.org/drawingml/2006/table">
            <a:tbl>
              <a:tblPr/>
              <a:tblGrid>
                <a:gridCol w="9262800"/>
                <a:gridCol w="771120"/>
                <a:gridCol w="771120"/>
              </a:tblGrid>
              <a:tr h="0">
                <a:tc>
                  <a:txBody>
                    <a:bodyPr lIns="68400" tIns="0" rIns="68400" bIns="0" anchor="t">
                      <a:noAutofit/>
                    </a:bodyPr>
                    <a:p>
                      <a:pPr defTabSz="914400">
                        <a:lnSpc>
                          <a:spcPct val="100000"/>
                        </a:lnSpc>
                      </a:pPr>
                      <a:r>
                        <a:rPr lang="it-IT" sz="1800" b="1" u="none" strike="noStrike">
                          <a:solidFill>
                            <a:srgbClr val="FFFF00"/>
                          </a:solidFill>
                          <a:effectLst/>
                          <a:uFillTx/>
                          <a:latin typeface="Arial Nova Light"/>
                        </a:rPr>
                        <a:t>4.UN OLIO SAE 50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lIns="68400" tIns="0" rIns="68400" bIns="0" anchor="t">
                      <a:noAutofit/>
                    </a:bodyPr>
                    <a:p>
                      <a:pPr marL="457200" defTabSz="914400">
                        <a:lnSpc>
                          <a:spcPct val="100000"/>
                        </a:lnSpc>
                      </a:pPr>
                      <a:r>
                        <a:rPr lang="it-IT" sz="1800" b="1" u="none" strike="noStrike">
                          <a:solidFill>
                            <a:schemeClr val="lt1"/>
                          </a:solidFill>
                          <a:effectLst/>
                          <a:uFillTx/>
                          <a:latin typeface="Arial Nova Light"/>
                        </a:rPr>
                        <a:t>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lIns="68400" tIns="0" rIns="68400" bIns="0" anchor="t">
                      <a:noAutofit/>
                    </a:bodyPr>
                    <a:p>
                      <a:endParaRPr lang="it-IT" sz="1800" b="1" u="none" strike="noStrike">
                        <a:solidFill>
                          <a:srgbClr val="000000"/>
                        </a:solidFill>
                        <a:effectLst/>
                        <a:uFillTx/>
                        <a:latin typeface="Calibri"/>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r>
              <a:tr h="0">
                <a:tc>
                  <a:txBody>
                    <a:bodyPr lIns="68400" tIns="0" rIns="68400" bIns="0" anchor="t">
                      <a:noAutofit/>
                    </a:bodyPr>
                    <a:p>
                      <a:pPr marL="343080" indent="-343080" defTabSz="914400">
                        <a:lnSpc>
                          <a:spcPct val="100000"/>
                        </a:lnSpc>
                        <a:buClr>
                          <a:srgbClr val="FFFFFF"/>
                        </a:buClr>
                        <a:buFont typeface="Arial Nova Light"/>
                        <a:buAutoNum type="arabicPeriod"/>
                      </a:pPr>
                      <a:r>
                        <a:rPr lang="it-IT" sz="1800" b="1" u="none" strike="noStrike">
                          <a:solidFill>
                            <a:schemeClr val="lt1"/>
                          </a:solidFill>
                          <a:effectLst/>
                          <a:uFillTx/>
                          <a:latin typeface="Arial Nova Light"/>
                        </a:rPr>
                        <a:t>È Più viscoso di un olio SAE 40</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2. E’ più viscoso di un olio SAE 60</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3. SI può usare anche in inverno</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pPr>
                      <a:r>
                        <a:rPr lang="it-IT" sz="1800" b="1" u="none" strike="noStrike">
                          <a:solidFill>
                            <a:srgbClr val="FFFF00"/>
                          </a:solidFill>
                          <a:effectLst/>
                          <a:uFillTx/>
                          <a:latin typeface="Arial Nova Light"/>
                        </a:rPr>
                        <a:t>5.L’ELETTROPOMPA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marL="457200" defTabSz="914400">
                        <a:lnSpc>
                          <a:spcPct val="100000"/>
                        </a:lnSpc>
                        <a:tabLst>
                          <a:tab pos="0" algn="l"/>
                        </a:tabLst>
                      </a:pPr>
                      <a:r>
                        <a:rPr lang="it-IT" sz="1800" b="0" u="none" strike="noStrike">
                          <a:solidFill>
                            <a:schemeClr val="dk1"/>
                          </a:solidFill>
                          <a:effectLst/>
                          <a:uFillTx/>
                          <a:latin typeface="Arial Nova Light"/>
                        </a:rPr>
                        <a:t> </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endParaRPr lang="it-IT" sz="1800" b="0" u="none" strike="noStrike">
                        <a:solidFill>
                          <a:srgbClr val="000000"/>
                        </a:solidFill>
                        <a:effectLst/>
                        <a:uFillTx/>
                        <a:latin typeface="Calibri"/>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marL="343080" indent="-343080" defTabSz="914400">
                        <a:lnSpc>
                          <a:spcPct val="100000"/>
                        </a:lnSpc>
                        <a:buClr>
                          <a:srgbClr val="FFFFFF"/>
                        </a:buClr>
                        <a:buFont typeface="Arial Nova Light"/>
                        <a:buAutoNum type="arabicPeriod"/>
                      </a:pPr>
                      <a:r>
                        <a:rPr lang="it-IT" sz="1800" b="1" u="none" strike="noStrike">
                          <a:solidFill>
                            <a:schemeClr val="lt1"/>
                          </a:solidFill>
                          <a:effectLst/>
                          <a:uFillTx/>
                          <a:latin typeface="Arial Nova Light"/>
                        </a:rPr>
                        <a:t>Serve a spostare il carburante dal serbatoio agli organi della distribuzione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2. Serve a iniettare il carburante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3. Serve a generare corrente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pPr>
                      <a:r>
                        <a:rPr lang="it-IT" sz="1800" b="1" u="none" strike="noStrike">
                          <a:solidFill>
                            <a:srgbClr val="FFFF00"/>
                          </a:solidFill>
                          <a:effectLst/>
                          <a:uFillTx/>
                          <a:latin typeface="Arial Nova Light"/>
                        </a:rPr>
                        <a:t>6. IL FILTRO DELL’OLIO SERVE A?</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marL="457200" defTabSz="914400">
                        <a:lnSpc>
                          <a:spcPct val="100000"/>
                        </a:lnSpc>
                        <a:tabLst>
                          <a:tab pos="0" algn="l"/>
                        </a:tabLst>
                      </a:pPr>
                      <a:r>
                        <a:rPr lang="it-IT" sz="1800" b="0" u="none" strike="noStrike">
                          <a:solidFill>
                            <a:schemeClr val="dk1"/>
                          </a:solidFill>
                          <a:effectLst/>
                          <a:uFillTx/>
                          <a:latin typeface="Arial Nova Light"/>
                        </a:rPr>
                        <a:t> </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endParaRPr lang="it-IT" sz="1800" b="0" u="none" strike="noStrike">
                        <a:solidFill>
                          <a:srgbClr val="000000"/>
                        </a:solidFill>
                        <a:effectLst/>
                        <a:uFillTx/>
                        <a:latin typeface="Calibri"/>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1. Purificare il carburante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2. Purificare l’ olio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3. Ad evitare il degrado dell’olio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bl>
          </a:graphicData>
        </a:graphic>
      </p:graphicFrame>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15FAE970-49DD-4049-AC14-FBB793DF4AF3}" type="slidenum">
              <a:t>73</a:t>
            </a:fld>
          </a:p>
        </p:txBody>
      </p:sp>
      <p:sp>
        <p:nvSpPr>
          <p:cNvPr id="5" name="PlaceHolder 4"/>
          <p:cNvSpPr>
            <a:spLocks noGrp="1"/>
          </p:cNvSpPr>
          <p:nvPr>
            <p:ph type="dt" idx="34"/>
          </p:nvPr>
        </p:nvSpPr>
        <p:spPr/>
        <p:txBody>
          <a:bodyPr/>
          <a:p>
            <a:fld id="{2CB1D039-9C9B-4126-92C7-2C4D5908C1FE}" type="datetime1">
              <a:rPr lang="en-GB"/>
              <a:t>27/10/2026</a:t>
            </a:fld>
          </a:p>
        </p:txBody>
      </p:sp>
    </p:spTree>
  </p:cSld>
  <mc:AlternateContent>
    <mc:Choice Requires="p14">
      <p:transition spd="slow" p14:dur="2000"/>
    </mc:Choice>
    <mc:Fallback>
      <p:transition spd="slow"/>
    </mc:Fallback>
  </mc:AlternateContent>
</p:sld>
</file>

<file path=ppt/slides/slide7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4"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rmAutofit fontScale="85000" lnSpcReduction="9999"/>
          </a:bodyPr>
          <a:p>
            <a:pPr indent="0" algn="l" defTabSz="914400">
              <a:lnSpc>
                <a:spcPct val="85000"/>
              </a:lnSpc>
              <a:buNone/>
            </a:pPr>
            <a:r>
              <a:rPr lang="it-IT" sz="4800" b="1" u="none" strike="noStrike">
                <a:solidFill>
                  <a:srgbClr val="FFFF00"/>
                </a:solidFill>
                <a:effectLst/>
                <a:uFillTx/>
                <a:latin typeface="Arial Nova Light"/>
              </a:rPr>
              <a:t>IMPIANTO DI RAFFREDDAMENTO</a:t>
            </a:r>
            <a:endParaRPr lang="en-US" sz="4800" b="0" u="none" strike="noStrike">
              <a:solidFill>
                <a:schemeClr val="lt1"/>
              </a:solidFill>
              <a:effectLst/>
              <a:uFillTx/>
              <a:latin typeface="Arial Nova Light"/>
            </a:endParaRPr>
          </a:p>
        </p:txBody>
      </p:sp>
      <p:pic>
        <p:nvPicPr>
          <p:cNvPr id="395" name="Segnaposto contenuto 7"/>
          <p:cNvPicPr/>
          <p:nvPr/>
        </p:nvPicPr>
        <p:blipFill>
          <a:blip r:embed="rId1"/>
          <a:stretch/>
        </p:blipFill>
        <p:spPr>
          <a:xfrm>
            <a:off x="419400" y="1837440"/>
            <a:ext cx="7977960" cy="4448160"/>
          </a:xfrm>
          <a:prstGeom prst="rect">
            <a:avLst/>
          </a:prstGeom>
          <a:noFill/>
          <a:ln w="0">
            <a:noFill/>
          </a:ln>
        </p:spPr>
      </p:pic>
      <p:sp>
        <p:nvSpPr>
          <p:cNvPr id="396" name="CasellaDiTesto 8"/>
          <p:cNvSpPr/>
          <p:nvPr/>
        </p:nvSpPr>
        <p:spPr>
          <a:xfrm>
            <a:off x="8712360" y="1947240"/>
            <a:ext cx="3041280" cy="44010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it-IT" sz="2800" b="0" u="none" strike="noStrike">
                <a:solidFill>
                  <a:schemeClr val="lt1"/>
                </a:solidFill>
                <a:effectLst/>
                <a:uFillTx/>
                <a:latin typeface="Arial Nova Light"/>
              </a:rPr>
              <a:t>Evita </a:t>
            </a:r>
            <a:endParaRPr lang="en-GB" sz="2800" b="0" u="none" strike="noStrike">
              <a:solidFill>
                <a:srgbClr val="FFFFFF"/>
              </a:solidFill>
              <a:effectLst/>
              <a:uFillTx/>
              <a:latin typeface="Arial"/>
            </a:endParaRPr>
          </a:p>
          <a:p>
            <a:pPr defTabSz="914400">
              <a:lnSpc>
                <a:spcPct val="100000"/>
              </a:lnSpc>
            </a:pPr>
            <a:r>
              <a:rPr lang="it-IT" sz="2800" b="0" u="none" strike="noStrike">
                <a:solidFill>
                  <a:schemeClr val="lt1"/>
                </a:solidFill>
                <a:effectLst/>
                <a:uFillTx/>
                <a:latin typeface="Arial Nova Light"/>
              </a:rPr>
              <a:t>il riscaldamento</a:t>
            </a:r>
            <a:endParaRPr lang="en-GB" sz="2800" b="0" u="none" strike="noStrike">
              <a:solidFill>
                <a:srgbClr val="FFFFFF"/>
              </a:solidFill>
              <a:effectLst/>
              <a:uFillTx/>
              <a:latin typeface="Arial"/>
            </a:endParaRPr>
          </a:p>
          <a:p>
            <a:pPr defTabSz="914400">
              <a:lnSpc>
                <a:spcPct val="100000"/>
              </a:lnSpc>
            </a:pPr>
            <a:r>
              <a:rPr lang="it-IT" sz="2800" b="0" u="none" strike="noStrike">
                <a:solidFill>
                  <a:schemeClr val="lt1"/>
                </a:solidFill>
                <a:effectLst/>
                <a:uFillTx/>
                <a:latin typeface="Arial Nova Light"/>
              </a:rPr>
              <a:t>del motore</a:t>
            </a:r>
            <a:endParaRPr lang="en-GB" sz="2800" b="0" u="none" strike="noStrike">
              <a:solidFill>
                <a:srgbClr val="FFFFFF"/>
              </a:solidFill>
              <a:effectLst/>
              <a:uFillTx/>
              <a:latin typeface="Arial"/>
            </a:endParaRPr>
          </a:p>
          <a:p>
            <a:pPr defTabSz="914400">
              <a:lnSpc>
                <a:spcPct val="100000"/>
              </a:lnSpc>
            </a:pPr>
            <a:r>
              <a:rPr lang="it-IT" sz="2800" b="0" u="none" strike="noStrike">
                <a:solidFill>
                  <a:schemeClr val="lt1"/>
                </a:solidFill>
                <a:effectLst/>
                <a:uFillTx/>
                <a:latin typeface="Arial Nova Light"/>
              </a:rPr>
              <a:t>cedendo calore</a:t>
            </a:r>
            <a:endParaRPr lang="en-GB" sz="2800" b="0" u="none" strike="noStrike">
              <a:solidFill>
                <a:srgbClr val="FFFFFF"/>
              </a:solidFill>
              <a:effectLst/>
              <a:uFillTx/>
              <a:latin typeface="Arial"/>
            </a:endParaRPr>
          </a:p>
          <a:p>
            <a:pPr defTabSz="914400">
              <a:lnSpc>
                <a:spcPct val="100000"/>
              </a:lnSpc>
            </a:pPr>
            <a:r>
              <a:rPr lang="it-IT" sz="2800" b="0" u="none" strike="noStrike">
                <a:solidFill>
                  <a:schemeClr val="lt1"/>
                </a:solidFill>
                <a:effectLst/>
                <a:uFillTx/>
                <a:latin typeface="Arial Nova Light"/>
              </a:rPr>
              <a:t>dei vari organi</a:t>
            </a:r>
            <a:endParaRPr lang="en-GB" sz="2800" b="0" u="none" strike="noStrike">
              <a:solidFill>
                <a:srgbClr val="FFFFFF"/>
              </a:solidFill>
              <a:effectLst/>
              <a:uFillTx/>
              <a:latin typeface="Arial"/>
            </a:endParaRPr>
          </a:p>
          <a:p>
            <a:pPr defTabSz="914400">
              <a:lnSpc>
                <a:spcPct val="100000"/>
              </a:lnSpc>
            </a:pPr>
            <a:r>
              <a:rPr lang="it-IT" sz="2800" b="0" u="none" strike="noStrike">
                <a:solidFill>
                  <a:schemeClr val="lt1"/>
                </a:solidFill>
                <a:effectLst/>
                <a:uFillTx/>
                <a:latin typeface="Arial Nova Light"/>
              </a:rPr>
              <a:t>e mantenendo la temperatura</a:t>
            </a:r>
            <a:endParaRPr lang="en-GB" sz="2800" b="0" u="none" strike="noStrike">
              <a:solidFill>
                <a:srgbClr val="FFFFFF"/>
              </a:solidFill>
              <a:effectLst/>
              <a:uFillTx/>
              <a:latin typeface="Arial"/>
            </a:endParaRPr>
          </a:p>
          <a:p>
            <a:pPr defTabSz="914400">
              <a:lnSpc>
                <a:spcPct val="100000"/>
              </a:lnSpc>
            </a:pPr>
            <a:r>
              <a:rPr lang="it-IT" sz="2800" b="0" u="none" strike="noStrike">
                <a:solidFill>
                  <a:schemeClr val="lt1"/>
                </a:solidFill>
                <a:effectLst/>
                <a:uFillTx/>
                <a:latin typeface="Arial Nova Light"/>
              </a:rPr>
              <a:t>di esercizio tra 90°C </a:t>
            </a:r>
            <a:endParaRPr lang="en-GB" sz="2800" b="0" u="none" strike="noStrike">
              <a:solidFill>
                <a:srgbClr val="FFFFFF"/>
              </a:solidFill>
              <a:effectLst/>
              <a:uFillTx/>
              <a:latin typeface="Arial"/>
            </a:endParaRPr>
          </a:p>
          <a:p>
            <a:pPr defTabSz="914400">
              <a:lnSpc>
                <a:spcPct val="100000"/>
              </a:lnSpc>
            </a:pPr>
            <a:r>
              <a:rPr lang="it-IT" sz="2800" b="0" u="none" strike="noStrike">
                <a:solidFill>
                  <a:schemeClr val="lt1"/>
                </a:solidFill>
                <a:effectLst/>
                <a:uFillTx/>
                <a:latin typeface="Arial Nova Light"/>
              </a:rPr>
              <a:t>e 105°C</a:t>
            </a:r>
            <a:endParaRPr lang="en-GB" sz="2800" b="0" u="none" strike="noStrike">
              <a:solidFill>
                <a:srgbClr val="FFFFFF"/>
              </a:solidFill>
              <a:effectLst/>
              <a:uFillTx/>
              <a:latin typeface="Arial"/>
            </a:endParaRPr>
          </a:p>
        </p:txBody>
      </p:sp>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313969D6-FC6D-43DE-A8E7-E85BC12ED933}" type="slidenum">
              <a:t>74</a:t>
            </a:fld>
          </a:p>
        </p:txBody>
      </p:sp>
      <p:sp>
        <p:nvSpPr>
          <p:cNvPr id="5" name="PlaceHolder 4"/>
          <p:cNvSpPr>
            <a:spLocks noGrp="1"/>
          </p:cNvSpPr>
          <p:nvPr>
            <p:ph type="dt" idx="34"/>
          </p:nvPr>
        </p:nvSpPr>
        <p:spPr/>
        <p:txBody>
          <a:bodyPr/>
          <a:p>
            <a:fld id="{06A0BB4F-CB55-488A-BC49-62937C47891F}" type="datetime1">
              <a:rPr lang="en-GB"/>
              <a:t>27/10/2026</a:t>
            </a:fld>
          </a:p>
        </p:txBody>
      </p:sp>
    </p:spTree>
  </p:cSld>
  <mc:AlternateContent>
    <mc:Choice Requires="p14">
      <p:transition spd="slow" p14:dur="2000"/>
    </mc:Choice>
    <mc:Fallback>
      <p:transition spd="slow"/>
    </mc:Fallback>
  </mc:AlternateContent>
</p:sld>
</file>

<file path=ppt/slides/slide7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7" name="PlaceHolder 1"/>
          <p:cNvSpPr>
            <a:spLocks noGrp="1"/>
          </p:cNvSpPr>
          <p:nvPr>
            <p:ph/>
          </p:nvPr>
        </p:nvSpPr>
        <p:spPr>
          <a:xfrm>
            <a:off x="301680" y="2011680"/>
            <a:ext cx="11402280" cy="4388760"/>
          </a:xfrm>
          <a:prstGeom prst="rect">
            <a:avLst/>
          </a:prstGeom>
          <a:noFill/>
          <a:ln w="0">
            <a:noFill/>
          </a:ln>
        </p:spPr>
        <p:txBody>
          <a:bodyPr lIns="91440" tIns="45720" rIns="91440" bIns="45720" anchor="t">
            <a:normAutofit fontScale="85000" lnSpcReduction="9999"/>
          </a:bodyPr>
          <a:p>
            <a:pPr indent="0" algn="l" defTabSz="914400">
              <a:lnSpc>
                <a:spcPct val="120000"/>
              </a:lnSpc>
              <a:spcBef>
                <a:spcPts val="1001"/>
              </a:spcBef>
              <a:buNone/>
              <a:tabLst>
                <a:tab pos="0" algn="l"/>
              </a:tabLst>
            </a:pPr>
            <a:r>
              <a:rPr lang="it-IT" sz="2400" b="0" u="none" strike="noStrike">
                <a:solidFill>
                  <a:schemeClr val="lt1"/>
                </a:solidFill>
                <a:effectLst/>
                <a:uFillTx/>
                <a:latin typeface="Arial Nova Light"/>
              </a:rPr>
              <a:t>L' impianto ​ ​di raffreddamento a liquido refrigerante maggiormente utilizzato è pressurizzato (chiuso), a circolazione forzata (la pompa dell'acqua fa circolare il liquido); il sistema consente di raggiungere e superare i 100 °C della temperatura del liquido ed è costituito da:</a:t>
            </a:r>
            <a:endParaRPr lang="en-US" sz="2400" b="0" u="none" strike="noStrike">
              <a:solidFill>
                <a:schemeClr val="lt1"/>
              </a:solidFill>
              <a:effectLst/>
              <a:uFillTx/>
              <a:latin typeface="Arial Nova Light"/>
            </a:endParaRPr>
          </a:p>
          <a:p>
            <a:pPr marL="343080" indent="-343080" algn="l" defTabSz="914400">
              <a:lnSpc>
                <a:spcPct val="120000"/>
              </a:lnSpc>
              <a:spcBef>
                <a:spcPts val="1001"/>
              </a:spcBef>
              <a:buClr>
                <a:srgbClr val="FFFFFF"/>
              </a:buClr>
              <a:buFont typeface="Arial"/>
              <a:buChar char="•"/>
              <a:tabLst>
                <a:tab pos="0" algn="l"/>
              </a:tabLst>
            </a:pPr>
            <a:r>
              <a:rPr lang="it-IT" sz="2400" b="0" u="none" strike="noStrike">
                <a:solidFill>
                  <a:schemeClr val="lt1"/>
                </a:solidFill>
                <a:effectLst/>
                <a:uFillTx/>
                <a:latin typeface="Arial Nova Light"/>
              </a:rPr>
              <a:t>radiatore,</a:t>
            </a:r>
            <a:endParaRPr lang="en-US" sz="2400" b="0" u="none" strike="noStrike">
              <a:solidFill>
                <a:schemeClr val="lt1"/>
              </a:solidFill>
              <a:effectLst/>
              <a:uFillTx/>
              <a:latin typeface="Arial Nova Light"/>
            </a:endParaRPr>
          </a:p>
          <a:p>
            <a:pPr marL="343080" indent="-343080" algn="l" defTabSz="914400">
              <a:lnSpc>
                <a:spcPct val="120000"/>
              </a:lnSpc>
              <a:spcBef>
                <a:spcPts val="1001"/>
              </a:spcBef>
              <a:buClr>
                <a:srgbClr val="FFFFFF"/>
              </a:buClr>
              <a:buFont typeface="Arial"/>
              <a:buChar char="•"/>
              <a:tabLst>
                <a:tab pos="0" algn="l"/>
              </a:tabLst>
            </a:pPr>
            <a:r>
              <a:rPr lang="it-IT" sz="2400" b="0" u="none" strike="noStrike">
                <a:solidFill>
                  <a:schemeClr val="lt1"/>
                </a:solidFill>
                <a:effectLst/>
                <a:uFillTx/>
                <a:latin typeface="Arial Nova Light"/>
              </a:rPr>
              <a:t>pompa dell'acqua,</a:t>
            </a:r>
            <a:endParaRPr lang="en-US" sz="2400" b="0" u="none" strike="noStrike">
              <a:solidFill>
                <a:schemeClr val="lt1"/>
              </a:solidFill>
              <a:effectLst/>
              <a:uFillTx/>
              <a:latin typeface="Arial Nova Light"/>
            </a:endParaRPr>
          </a:p>
          <a:p>
            <a:pPr marL="343080" indent="-343080" algn="l" defTabSz="914400">
              <a:lnSpc>
                <a:spcPct val="120000"/>
              </a:lnSpc>
              <a:spcBef>
                <a:spcPts val="1001"/>
              </a:spcBef>
              <a:buClr>
                <a:srgbClr val="FFFFFF"/>
              </a:buClr>
              <a:buFont typeface="Arial"/>
              <a:buChar char="•"/>
              <a:tabLst>
                <a:tab pos="0" algn="l"/>
              </a:tabLst>
            </a:pPr>
            <a:r>
              <a:rPr lang="it-IT" sz="2400" b="0" u="none" strike="noStrike">
                <a:solidFill>
                  <a:schemeClr val="lt1"/>
                </a:solidFill>
                <a:effectLst/>
                <a:uFillTx/>
                <a:latin typeface="Arial Nova Light"/>
              </a:rPr>
              <a:t>vaschetta di espansione,</a:t>
            </a:r>
            <a:endParaRPr lang="en-US" sz="2400" b="0" u="none" strike="noStrike">
              <a:solidFill>
                <a:schemeClr val="lt1"/>
              </a:solidFill>
              <a:effectLst/>
              <a:uFillTx/>
              <a:latin typeface="Arial Nova Light"/>
            </a:endParaRPr>
          </a:p>
          <a:p>
            <a:pPr marL="343080" indent="-343080" algn="l" defTabSz="914400">
              <a:lnSpc>
                <a:spcPct val="120000"/>
              </a:lnSpc>
              <a:spcBef>
                <a:spcPts val="1001"/>
              </a:spcBef>
              <a:buClr>
                <a:srgbClr val="FFFFFF"/>
              </a:buClr>
              <a:buFont typeface="Arial"/>
              <a:buChar char="•"/>
              <a:tabLst>
                <a:tab pos="0" algn="l"/>
              </a:tabLst>
            </a:pPr>
            <a:r>
              <a:rPr lang="it-IT" sz="2400" b="0" u="none" strike="noStrike">
                <a:solidFill>
                  <a:schemeClr val="lt1"/>
                </a:solidFill>
                <a:effectLst/>
                <a:uFillTx/>
                <a:latin typeface="Arial Nova Light"/>
              </a:rPr>
              <a:t>valvola termostatica,</a:t>
            </a:r>
            <a:endParaRPr lang="en-US" sz="2400" b="0" u="none" strike="noStrike">
              <a:solidFill>
                <a:schemeClr val="lt1"/>
              </a:solidFill>
              <a:effectLst/>
              <a:uFillTx/>
              <a:latin typeface="Arial Nova Light"/>
            </a:endParaRPr>
          </a:p>
          <a:p>
            <a:pPr marL="343080" indent="-343080" algn="l" defTabSz="914400">
              <a:lnSpc>
                <a:spcPct val="120000"/>
              </a:lnSpc>
              <a:spcBef>
                <a:spcPts val="1001"/>
              </a:spcBef>
              <a:buClr>
                <a:srgbClr val="FFFFFF"/>
              </a:buClr>
              <a:buFont typeface="Arial"/>
              <a:buChar char="•"/>
              <a:tabLst>
                <a:tab pos="0" algn="l"/>
              </a:tabLst>
            </a:pPr>
            <a:r>
              <a:rPr lang="it-IT" sz="2400" b="0" u="none" strike="noStrike">
                <a:solidFill>
                  <a:schemeClr val="lt1"/>
                </a:solidFill>
                <a:effectLst/>
                <a:uFillTx/>
                <a:latin typeface="Arial Nova Light"/>
              </a:rPr>
              <a:t>valvola di sicurezza,</a:t>
            </a:r>
            <a:endParaRPr lang="en-US" sz="2400" b="0" u="none" strike="noStrike">
              <a:solidFill>
                <a:schemeClr val="lt1"/>
              </a:solidFill>
              <a:effectLst/>
              <a:uFillTx/>
              <a:latin typeface="Arial Nova Light"/>
            </a:endParaRPr>
          </a:p>
          <a:p>
            <a:pPr marL="343080" indent="-343080" algn="l" defTabSz="914400">
              <a:lnSpc>
                <a:spcPct val="120000"/>
              </a:lnSpc>
              <a:spcBef>
                <a:spcPts val="1001"/>
              </a:spcBef>
              <a:buClr>
                <a:srgbClr val="FFFFFF"/>
              </a:buClr>
              <a:buFont typeface="Arial"/>
              <a:buChar char="•"/>
              <a:tabLst>
                <a:tab pos="0" algn="l"/>
              </a:tabLst>
            </a:pPr>
            <a:r>
              <a:rPr lang="it-IT" sz="2400" b="0" u="none" strike="noStrike">
                <a:solidFill>
                  <a:schemeClr val="lt1"/>
                </a:solidFill>
                <a:effectLst/>
                <a:uFillTx/>
                <a:latin typeface="Arial Nova Light"/>
              </a:rPr>
              <a:t>ventilatore</a:t>
            </a:r>
            <a:endParaRPr lang="en-US" sz="2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2400" b="0" u="none" strike="noStrike">
                <a:solidFill>
                  <a:schemeClr val="lt1"/>
                </a:solidFill>
                <a:effectLst/>
                <a:uFillTx/>
                <a:latin typeface="Arial Nova Light"/>
              </a:rPr>
              <a:t> </a:t>
            </a:r>
            <a:endParaRPr lang="en-US" sz="2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1400" b="0" u="none" strike="noStrike">
              <a:solidFill>
                <a:schemeClr val="lt1"/>
              </a:solidFill>
              <a:effectLst/>
              <a:uFillTx/>
              <a:latin typeface="Arial Nova Light"/>
            </a:endParaRPr>
          </a:p>
        </p:txBody>
      </p:sp>
      <p:sp>
        <p:nvSpPr>
          <p:cNvPr id="398" name="PlaceHolder 2"/>
          <p:cNvSpPr>
            <a:spLocks noGrp="1"/>
          </p:cNvSpPr>
          <p:nvPr>
            <p:ph type="title"/>
          </p:nvPr>
        </p:nvSpPr>
        <p:spPr>
          <a:xfrm>
            <a:off x="301680" y="722160"/>
            <a:ext cx="9829800" cy="731160"/>
          </a:xfrm>
          <a:prstGeom prst="rect">
            <a:avLst/>
          </a:prstGeom>
          <a:noFill/>
          <a:ln w="0">
            <a:noFill/>
          </a:ln>
        </p:spPr>
        <p:txBody>
          <a:bodyPr lIns="91440" tIns="45720" rIns="91440" bIns="45720" anchor="b">
            <a:normAutofit fontScale="85000" lnSpcReduction="9999"/>
          </a:bodyPr>
          <a:p>
            <a:pPr indent="0" algn="l" defTabSz="914400">
              <a:lnSpc>
                <a:spcPct val="85000"/>
              </a:lnSpc>
              <a:buNone/>
            </a:pPr>
            <a:r>
              <a:rPr lang="it-IT" sz="4800" b="1" u="none" strike="noStrike">
                <a:solidFill>
                  <a:srgbClr val="FFFF00"/>
                </a:solidFill>
                <a:effectLst/>
                <a:uFillTx/>
                <a:latin typeface="Arial Nova Light"/>
              </a:rPr>
              <a:t>IMPIANTO DI RAFFREDDAMENTO</a:t>
            </a:r>
            <a:endParaRPr lang="en-US" sz="4800" b="0" u="none" strike="noStrike">
              <a:solidFill>
                <a:schemeClr val="lt1"/>
              </a:solidFill>
              <a:effectLst/>
              <a:uFillTx/>
              <a:latin typeface="Arial Nova Light"/>
            </a:endParaRPr>
          </a:p>
        </p:txBody>
      </p:sp>
      <p:sp>
        <p:nvSpPr>
          <p:cNvPr id="399" name="CasellaDiTesto 7"/>
          <p:cNvSpPr/>
          <p:nvPr/>
        </p:nvSpPr>
        <p:spPr>
          <a:xfrm>
            <a:off x="5892840" y="3809880"/>
            <a:ext cx="4893120" cy="1753920"/>
          </a:xfrm>
          <a:prstGeom prst="rect">
            <a:avLst/>
          </a:prstGeom>
          <a:noFill/>
          <a:ln w="0">
            <a:noFill/>
          </a:ln>
        </p:spPr>
        <p:style>
          <a:lnRef idx="0"/>
          <a:fillRef idx="0"/>
          <a:effectRef idx="0"/>
          <a:fontRef idx="minor"/>
        </p:style>
        <p:txBody>
          <a:bodyPr wrap="none" lIns="90000" tIns="45000" rIns="90000" bIns="45000" anchor="t">
            <a:spAutoFit/>
          </a:bodyPr>
          <a:p>
            <a:pPr defTabSz="914400">
              <a:lnSpc>
                <a:spcPct val="100000"/>
              </a:lnSpc>
            </a:pPr>
            <a:r>
              <a:rPr lang="it-IT" sz="1800" b="0" u="none" strike="noStrike">
                <a:solidFill>
                  <a:srgbClr val="FFFF00"/>
                </a:solidFill>
                <a:effectLst/>
                <a:uFillTx/>
                <a:latin typeface="Arial Nova Light"/>
              </a:rPr>
              <a:t>Come liquido di raffreddamento si usa </a:t>
            </a:r>
            <a:endParaRPr lang="en-GB" sz="1800" b="0" u="none" strike="noStrike">
              <a:solidFill>
                <a:srgbClr val="FFFFFF"/>
              </a:solidFill>
              <a:effectLst/>
              <a:uFillTx/>
              <a:latin typeface="Arial"/>
            </a:endParaRPr>
          </a:p>
          <a:p>
            <a:pPr defTabSz="914400">
              <a:lnSpc>
                <a:spcPct val="100000"/>
              </a:lnSpc>
            </a:pPr>
            <a:r>
              <a:rPr lang="it-IT" sz="1800" b="0" u="none" strike="noStrike">
                <a:solidFill>
                  <a:srgbClr val="FFFF00"/>
                </a:solidFill>
                <a:effectLst/>
                <a:uFillTx/>
                <a:latin typeface="Arial Nova Light"/>
              </a:rPr>
              <a:t>Glicol Etilenico, esso alza la temperatura </a:t>
            </a:r>
            <a:endParaRPr lang="en-GB" sz="1800" b="0" u="none" strike="noStrike">
              <a:solidFill>
                <a:srgbClr val="FFFFFF"/>
              </a:solidFill>
              <a:effectLst/>
              <a:uFillTx/>
              <a:latin typeface="Arial"/>
            </a:endParaRPr>
          </a:p>
          <a:p>
            <a:pPr defTabSz="914400">
              <a:lnSpc>
                <a:spcPct val="100000"/>
              </a:lnSpc>
            </a:pPr>
            <a:r>
              <a:rPr lang="it-IT" sz="1800" b="0" u="none" strike="noStrike">
                <a:solidFill>
                  <a:srgbClr val="FFFF00"/>
                </a:solidFill>
                <a:effectLst/>
                <a:uFillTx/>
                <a:latin typeface="Arial Nova Light"/>
              </a:rPr>
              <a:t>di ebollizione dell’acqua (110-120°C) e abbassa</a:t>
            </a:r>
            <a:endParaRPr lang="en-GB" sz="1800" b="0" u="none" strike="noStrike">
              <a:solidFill>
                <a:srgbClr val="FFFFFF"/>
              </a:solidFill>
              <a:effectLst/>
              <a:uFillTx/>
              <a:latin typeface="Arial"/>
            </a:endParaRPr>
          </a:p>
          <a:p>
            <a:pPr defTabSz="914400">
              <a:lnSpc>
                <a:spcPct val="100000"/>
              </a:lnSpc>
            </a:pPr>
            <a:r>
              <a:rPr lang="it-IT" sz="1800" b="0" u="none" strike="noStrike">
                <a:solidFill>
                  <a:srgbClr val="FFFF00"/>
                </a:solidFill>
                <a:effectLst/>
                <a:uFillTx/>
                <a:latin typeface="Arial Nova Light"/>
              </a:rPr>
              <a:t> la temperatura di congelamento </a:t>
            </a:r>
            <a:endParaRPr lang="en-GB" sz="1800" b="0" u="none" strike="noStrike">
              <a:solidFill>
                <a:srgbClr val="FFFFFF"/>
              </a:solidFill>
              <a:effectLst/>
              <a:uFillTx/>
              <a:latin typeface="Arial"/>
            </a:endParaRPr>
          </a:p>
          <a:p>
            <a:pPr defTabSz="914400">
              <a:lnSpc>
                <a:spcPct val="100000"/>
              </a:lnSpc>
            </a:pPr>
            <a:r>
              <a:rPr lang="it-IT" sz="1800" b="0" u="none" strike="noStrike">
                <a:solidFill>
                  <a:srgbClr val="FFFF00"/>
                </a:solidFill>
                <a:effectLst/>
                <a:uFillTx/>
                <a:latin typeface="Arial Nova Light"/>
              </a:rPr>
              <a:t>dell’acqua (da -10 a -40°C).</a:t>
            </a:r>
            <a:endParaRPr lang="en-GB" sz="1800" b="0" u="none" strike="noStrike">
              <a:solidFill>
                <a:srgbClr val="FFFFFF"/>
              </a:solidFill>
              <a:effectLst/>
              <a:uFillTx/>
              <a:latin typeface="Arial"/>
            </a:endParaRPr>
          </a:p>
          <a:p>
            <a:pPr defTabSz="914400">
              <a:lnSpc>
                <a:spcPct val="100000"/>
              </a:lnSpc>
            </a:pPr>
            <a:endParaRPr lang="en-GB" sz="1800" b="0" u="none" strike="noStrike">
              <a:solidFill>
                <a:srgbClr val="FFFFFF"/>
              </a:solidFill>
              <a:effectLst/>
              <a:uFillTx/>
              <a:latin typeface="Arial"/>
            </a:endParaRPr>
          </a:p>
        </p:txBody>
      </p:sp>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1237E97B-2604-4210-B7C3-01021BAAA0AC}" type="slidenum">
              <a:t>75</a:t>
            </a:fld>
          </a:p>
        </p:txBody>
      </p:sp>
      <p:sp>
        <p:nvSpPr>
          <p:cNvPr id="6" name="PlaceHolder 5"/>
          <p:cNvSpPr>
            <a:spLocks noGrp="1"/>
          </p:cNvSpPr>
          <p:nvPr>
            <p:ph type="dt" idx="34"/>
          </p:nvPr>
        </p:nvSpPr>
        <p:spPr/>
        <p:txBody>
          <a:bodyPr/>
          <a:p>
            <a:fld id="{40490189-86D5-4136-8AFE-763539610A30}" type="datetime1">
              <a:rPr lang="en-GB"/>
              <a:t>27/10/2026</a:t>
            </a:fld>
          </a:p>
        </p:txBody>
      </p:sp>
    </p:spTree>
  </p:cSld>
  <mc:AlternateContent>
    <mc:Choice Requires="p14">
      <p:transition spd="slow" p14:dur="2000"/>
    </mc:Choice>
    <mc:Fallback>
      <p:transition spd="slow"/>
    </mc:Fallback>
  </mc:AlternateContent>
</p:sld>
</file>

<file path=ppt/slides/slide7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0" name="PlaceHolder 1"/>
          <p:cNvSpPr>
            <a:spLocks noGrp="1"/>
          </p:cNvSpPr>
          <p:nvPr>
            <p:ph/>
          </p:nvPr>
        </p:nvSpPr>
        <p:spPr>
          <a:xfrm>
            <a:off x="301680" y="2011680"/>
            <a:ext cx="11402280" cy="4388760"/>
          </a:xfrm>
          <a:prstGeom prst="rect">
            <a:avLst/>
          </a:prstGeom>
          <a:noFill/>
          <a:ln w="0">
            <a:noFill/>
          </a:ln>
        </p:spPr>
        <p:txBody>
          <a:bodyPr lIns="91440" tIns="45720" rIns="91440" bIns="45720" anchor="t">
            <a:normAutofit/>
          </a:bodyPr>
          <a:p>
            <a:pPr indent="0" algn="l" defTabSz="914400">
              <a:lnSpc>
                <a:spcPct val="120000"/>
              </a:lnSpc>
              <a:spcBef>
                <a:spcPts val="1001"/>
              </a:spcBef>
              <a:buNone/>
              <a:tabLst>
                <a:tab pos="0" algn="l"/>
              </a:tabLst>
            </a:pPr>
            <a:r>
              <a:rPr lang="it-IT" sz="2800" b="0" u="none" strike="noStrike">
                <a:solidFill>
                  <a:schemeClr val="lt1"/>
                </a:solidFill>
                <a:effectLst/>
                <a:uFillTx/>
                <a:latin typeface="Arial Nova Light"/>
              </a:rPr>
              <a:t>Quando la temperatura del liquido di raffreddamento si innalza e l'aria sul radiatore è insufficiente a raffreddarlo (veicolo fermo o velocità di marcia ridotta) entra automaticamente in funzione l'elettroventilatore (dotato, quasi sempre, di sistema di innesto elettromagnetico comandato da un interruttore termostatico) installato davanti o dietro al radiatore  .</a:t>
            </a:r>
            <a:endParaRPr lang="en-US" sz="28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1400" b="0" u="none" strike="noStrike">
              <a:solidFill>
                <a:schemeClr val="lt1"/>
              </a:solidFill>
              <a:effectLst/>
              <a:uFillTx/>
              <a:latin typeface="Arial Nova Light"/>
            </a:endParaRPr>
          </a:p>
        </p:txBody>
      </p:sp>
      <p:sp>
        <p:nvSpPr>
          <p:cNvPr id="401" name="PlaceHolder 2"/>
          <p:cNvSpPr>
            <a:spLocks noGrp="1"/>
          </p:cNvSpPr>
          <p:nvPr>
            <p:ph type="title"/>
          </p:nvPr>
        </p:nvSpPr>
        <p:spPr>
          <a:xfrm>
            <a:off x="301680" y="722160"/>
            <a:ext cx="9829800" cy="731160"/>
          </a:xfrm>
          <a:prstGeom prst="rect">
            <a:avLst/>
          </a:prstGeom>
          <a:noFill/>
          <a:ln w="0">
            <a:noFill/>
          </a:ln>
        </p:spPr>
        <p:txBody>
          <a:bodyPr lIns="91440" tIns="45720" rIns="91440" bIns="45720" anchor="b">
            <a:normAutofit fontScale="85000" lnSpcReduction="9999"/>
          </a:bodyPr>
          <a:p>
            <a:pPr indent="0" algn="l" defTabSz="914400">
              <a:lnSpc>
                <a:spcPct val="85000"/>
              </a:lnSpc>
              <a:buNone/>
            </a:pPr>
            <a:r>
              <a:rPr lang="it-IT" sz="4800" b="1" u="none" strike="noStrike">
                <a:solidFill>
                  <a:srgbClr val="FFFF00"/>
                </a:solidFill>
                <a:effectLst/>
                <a:uFillTx/>
                <a:latin typeface="Arial Nova Light"/>
              </a:rPr>
              <a:t>IMPIANTO DI RAFFREDDAMENTO</a:t>
            </a:r>
            <a:endParaRPr lang="en-US" sz="48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C1688ED9-8CD9-492B-A647-A474649B88DF}" type="slidenum">
              <a:t>76</a:t>
            </a:fld>
          </a:p>
        </p:txBody>
      </p:sp>
      <p:sp>
        <p:nvSpPr>
          <p:cNvPr id="6" name="PlaceHolder 5"/>
          <p:cNvSpPr>
            <a:spLocks noGrp="1"/>
          </p:cNvSpPr>
          <p:nvPr>
            <p:ph type="dt" idx="34"/>
          </p:nvPr>
        </p:nvSpPr>
        <p:spPr/>
        <p:txBody>
          <a:bodyPr/>
          <a:p>
            <a:fld id="{CBC33AD1-0978-460C-A9F3-CC093072FB3E}" type="datetime1">
              <a:rPr lang="en-GB"/>
              <a:t>27/10/2026</a:t>
            </a:fld>
          </a:p>
        </p:txBody>
      </p:sp>
    </p:spTree>
  </p:cSld>
  <mc:AlternateContent>
    <mc:Choice Requires="p14">
      <p:transition spd="slow" p14:dur="2000"/>
    </mc:Choice>
    <mc:Fallback>
      <p:transition spd="slow"/>
    </mc:Fallback>
  </mc:AlternateContent>
</p:sld>
</file>

<file path=ppt/slides/slide7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2"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rmAutofit fontScale="92500" lnSpcReduction="9999"/>
          </a:bodyPr>
          <a:p>
            <a:pPr indent="0" algn="l" defTabSz="914400">
              <a:lnSpc>
                <a:spcPct val="85000"/>
              </a:lnSpc>
              <a:buNone/>
            </a:pPr>
            <a:r>
              <a:rPr lang="it-IT" sz="4800" b="1" u="none" strike="noStrike">
                <a:solidFill>
                  <a:srgbClr val="FFFF00"/>
                </a:solidFill>
                <a:effectLst/>
                <a:uFillTx/>
                <a:latin typeface="Arial Nova Light"/>
              </a:rPr>
              <a:t>IMPIANTO DI TRASMISSIONE</a:t>
            </a:r>
            <a:endParaRPr lang="en-US" sz="4800" b="0" u="none" strike="noStrike">
              <a:solidFill>
                <a:schemeClr val="lt1"/>
              </a:solidFill>
              <a:effectLst/>
              <a:uFillTx/>
              <a:latin typeface="Arial Nova Light"/>
            </a:endParaRPr>
          </a:p>
        </p:txBody>
      </p:sp>
      <p:pic>
        <p:nvPicPr>
          <p:cNvPr id="403" name="Immagine 11"/>
          <p:cNvPicPr/>
          <p:nvPr/>
        </p:nvPicPr>
        <p:blipFill>
          <a:blip r:embed="rId1"/>
          <a:stretch/>
        </p:blipFill>
        <p:spPr>
          <a:xfrm>
            <a:off x="545040" y="1791000"/>
            <a:ext cx="6248520" cy="4689000"/>
          </a:xfrm>
          <a:prstGeom prst="rect">
            <a:avLst/>
          </a:prstGeom>
          <a:noFill/>
          <a:ln w="0">
            <a:noFill/>
          </a:ln>
        </p:spPr>
      </p:pic>
      <p:sp>
        <p:nvSpPr>
          <p:cNvPr id="404" name="CasellaDiTesto 5"/>
          <p:cNvSpPr/>
          <p:nvPr/>
        </p:nvSpPr>
        <p:spPr>
          <a:xfrm>
            <a:off x="7335000" y="2369520"/>
            <a:ext cx="3760560" cy="3046680"/>
          </a:xfrm>
          <a:prstGeom prst="rect">
            <a:avLst/>
          </a:prstGeom>
          <a:noFill/>
          <a:ln w="0">
            <a:noFill/>
          </a:ln>
        </p:spPr>
        <p:style>
          <a:lnRef idx="0"/>
          <a:fillRef idx="0"/>
          <a:effectRef idx="0"/>
          <a:fontRef idx="minor"/>
        </p:style>
        <p:txBody>
          <a:bodyPr wrap="none" lIns="90000" tIns="45000" rIns="90000" bIns="45000" anchor="t">
            <a:spAutoFit/>
          </a:bodyPr>
          <a:p>
            <a:pPr marL="457200" indent="-457200" defTabSz="914400">
              <a:lnSpc>
                <a:spcPct val="100000"/>
              </a:lnSpc>
              <a:buClr>
                <a:srgbClr val="FFFFFF"/>
              </a:buClr>
              <a:buFont typeface="Arial"/>
              <a:buChar char="•"/>
            </a:pPr>
            <a:r>
              <a:rPr lang="it-IT" sz="3200" b="0" u="none" strike="noStrike">
                <a:solidFill>
                  <a:schemeClr val="lt1"/>
                </a:solidFill>
                <a:effectLst/>
                <a:uFillTx/>
                <a:latin typeface="Arial Nova Light"/>
              </a:rPr>
              <a:t>FRIZIONE </a:t>
            </a:r>
            <a:endParaRPr lang="en-GB" sz="3200" b="0" u="none" strike="noStrike">
              <a:solidFill>
                <a:srgbClr val="FFFFFF"/>
              </a:solidFill>
              <a:effectLst/>
              <a:uFillTx/>
              <a:latin typeface="Arial"/>
            </a:endParaRPr>
          </a:p>
          <a:p>
            <a:pPr marL="457200" indent="-457200" defTabSz="914400">
              <a:lnSpc>
                <a:spcPct val="100000"/>
              </a:lnSpc>
              <a:buClr>
                <a:srgbClr val="FFFFFF"/>
              </a:buClr>
              <a:buFont typeface="Arial"/>
              <a:buChar char="•"/>
            </a:pPr>
            <a:r>
              <a:rPr lang="it-IT" sz="3200" b="0" u="none" strike="noStrike">
                <a:solidFill>
                  <a:schemeClr val="lt1"/>
                </a:solidFill>
                <a:effectLst/>
                <a:uFillTx/>
                <a:latin typeface="Arial Nova Light"/>
              </a:rPr>
              <a:t>CAMBIO</a:t>
            </a:r>
            <a:endParaRPr lang="en-GB" sz="3200" b="0" u="none" strike="noStrike">
              <a:solidFill>
                <a:srgbClr val="FFFFFF"/>
              </a:solidFill>
              <a:effectLst/>
              <a:uFillTx/>
              <a:latin typeface="Arial"/>
            </a:endParaRPr>
          </a:p>
          <a:p>
            <a:pPr marL="457200" indent="-457200" defTabSz="914400">
              <a:lnSpc>
                <a:spcPct val="100000"/>
              </a:lnSpc>
              <a:buClr>
                <a:srgbClr val="FFFFFF"/>
              </a:buClr>
              <a:buFont typeface="Arial"/>
              <a:buChar char="•"/>
            </a:pPr>
            <a:r>
              <a:rPr lang="it-IT" sz="3200" b="0" u="none" strike="noStrike">
                <a:solidFill>
                  <a:schemeClr val="lt1"/>
                </a:solidFill>
                <a:effectLst/>
                <a:uFillTx/>
                <a:latin typeface="Arial Nova Light"/>
              </a:rPr>
              <a:t>COPPIA CONICA</a:t>
            </a:r>
            <a:endParaRPr lang="en-GB" sz="3200" b="0" u="none" strike="noStrike">
              <a:solidFill>
                <a:srgbClr val="FFFFFF"/>
              </a:solidFill>
              <a:effectLst/>
              <a:uFillTx/>
              <a:latin typeface="Arial"/>
            </a:endParaRPr>
          </a:p>
          <a:p>
            <a:pPr marL="457200" indent="-457200" defTabSz="914400">
              <a:lnSpc>
                <a:spcPct val="100000"/>
              </a:lnSpc>
              <a:buClr>
                <a:srgbClr val="FFFFFF"/>
              </a:buClr>
              <a:buFont typeface="Arial"/>
              <a:buChar char="•"/>
            </a:pPr>
            <a:r>
              <a:rPr lang="it-IT" sz="3200" b="0" u="none" strike="noStrike">
                <a:solidFill>
                  <a:schemeClr val="lt1"/>
                </a:solidFill>
                <a:effectLst/>
                <a:uFillTx/>
                <a:latin typeface="Arial Nova Light"/>
              </a:rPr>
              <a:t>DIFFERENZIALE</a:t>
            </a:r>
            <a:endParaRPr lang="en-GB" sz="3200" b="0" u="none" strike="noStrike">
              <a:solidFill>
                <a:srgbClr val="FFFFFF"/>
              </a:solidFill>
              <a:effectLst/>
              <a:uFillTx/>
              <a:latin typeface="Arial"/>
            </a:endParaRPr>
          </a:p>
          <a:p>
            <a:pPr marL="457200" indent="-457200" defTabSz="914400">
              <a:lnSpc>
                <a:spcPct val="100000"/>
              </a:lnSpc>
              <a:buClr>
                <a:srgbClr val="FFFFFF"/>
              </a:buClr>
              <a:buFont typeface="Arial"/>
              <a:buChar char="•"/>
            </a:pPr>
            <a:r>
              <a:rPr lang="it-IT" sz="3200" b="0" u="none" strike="noStrike">
                <a:solidFill>
                  <a:schemeClr val="lt1"/>
                </a:solidFill>
                <a:effectLst/>
                <a:uFillTx/>
                <a:latin typeface="Arial Nova Light"/>
              </a:rPr>
              <a:t>GIUNTI</a:t>
            </a:r>
            <a:endParaRPr lang="en-GB" sz="3200" b="0" u="none" strike="noStrike">
              <a:solidFill>
                <a:srgbClr val="FFFFFF"/>
              </a:solidFill>
              <a:effectLst/>
              <a:uFillTx/>
              <a:latin typeface="Arial"/>
            </a:endParaRPr>
          </a:p>
          <a:p>
            <a:pPr marL="457200" indent="-457200" defTabSz="914400">
              <a:lnSpc>
                <a:spcPct val="100000"/>
              </a:lnSpc>
              <a:buClr>
                <a:srgbClr val="FFFFFF"/>
              </a:buClr>
              <a:buFont typeface="Arial"/>
              <a:buChar char="•"/>
            </a:pPr>
            <a:r>
              <a:rPr lang="it-IT" sz="3200" b="0" u="none" strike="noStrike">
                <a:solidFill>
                  <a:schemeClr val="lt1"/>
                </a:solidFill>
                <a:effectLst/>
                <a:uFillTx/>
                <a:latin typeface="Arial Nova Light"/>
              </a:rPr>
              <a:t>SEMIASSI</a:t>
            </a:r>
            <a:endParaRPr lang="en-GB" sz="3200" b="0" u="none" strike="noStrike">
              <a:solidFill>
                <a:srgbClr val="FFFFFF"/>
              </a:solidFill>
              <a:effectLst/>
              <a:uFillTx/>
              <a:latin typeface="Arial"/>
            </a:endParaRPr>
          </a:p>
        </p:txBody>
      </p:sp>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96AE47F7-D410-42EB-918D-20C7ECEC76E5}" type="slidenum">
              <a:t>77</a:t>
            </a:fld>
          </a:p>
        </p:txBody>
      </p:sp>
      <p:sp>
        <p:nvSpPr>
          <p:cNvPr id="5" name="PlaceHolder 4"/>
          <p:cNvSpPr>
            <a:spLocks noGrp="1"/>
          </p:cNvSpPr>
          <p:nvPr>
            <p:ph type="dt" idx="34"/>
          </p:nvPr>
        </p:nvSpPr>
        <p:spPr/>
        <p:txBody>
          <a:bodyPr/>
          <a:p>
            <a:fld id="{5A554588-9E67-4170-9179-06A41664DF50}" type="datetime1">
              <a:rPr lang="en-GB"/>
              <a:t>27/10/2026</a:t>
            </a:fld>
          </a:p>
        </p:txBody>
      </p:sp>
    </p:spTree>
  </p:cSld>
  <mc:AlternateContent>
    <mc:Choice Requires="p14">
      <p:transition spd="slow" p14:dur="2000"/>
    </mc:Choice>
    <mc:Fallback>
      <p:transition spd="slow"/>
    </mc:Fallback>
  </mc:AlternateContent>
</p:sld>
</file>

<file path=ppt/slides/slide7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5"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rmAutofit fontScale="92500" lnSpcReduction="9999"/>
          </a:bodyPr>
          <a:p>
            <a:pPr indent="0" algn="l" defTabSz="914400">
              <a:lnSpc>
                <a:spcPct val="85000"/>
              </a:lnSpc>
              <a:buNone/>
            </a:pPr>
            <a:r>
              <a:rPr lang="it-IT" sz="4800" b="1" u="none" strike="noStrike">
                <a:solidFill>
                  <a:srgbClr val="FFFF00"/>
                </a:solidFill>
                <a:effectLst/>
                <a:uFillTx/>
                <a:latin typeface="Arial Nova Light"/>
              </a:rPr>
              <a:t>IMPIANTO DI TRASMISSIONE</a:t>
            </a:r>
            <a:endParaRPr lang="en-US" sz="4800" b="0" u="none" strike="noStrike">
              <a:solidFill>
                <a:schemeClr val="lt1"/>
              </a:solidFill>
              <a:effectLst/>
              <a:uFillTx/>
              <a:latin typeface="Arial Nova Light"/>
            </a:endParaRPr>
          </a:p>
        </p:txBody>
      </p:sp>
      <p:sp>
        <p:nvSpPr>
          <p:cNvPr id="406" name="CasellaDiTesto 1"/>
          <p:cNvSpPr/>
          <p:nvPr/>
        </p:nvSpPr>
        <p:spPr>
          <a:xfrm>
            <a:off x="737280" y="1858320"/>
            <a:ext cx="2218680" cy="645840"/>
          </a:xfrm>
          <a:prstGeom prst="rect">
            <a:avLst/>
          </a:prstGeom>
          <a:noFill/>
          <a:ln w="0">
            <a:noFill/>
          </a:ln>
        </p:spPr>
        <p:style>
          <a:lnRef idx="0"/>
          <a:fillRef idx="0"/>
          <a:effectRef idx="0"/>
          <a:fontRef idx="minor"/>
        </p:style>
        <p:txBody>
          <a:bodyPr wrap="none" lIns="90000" tIns="45000" rIns="90000" bIns="45000" anchor="t">
            <a:spAutoFit/>
          </a:bodyPr>
          <a:p>
            <a:pPr defTabSz="914400">
              <a:lnSpc>
                <a:spcPct val="100000"/>
              </a:lnSpc>
            </a:pPr>
            <a:r>
              <a:rPr lang="it-IT" sz="3600" b="0" u="none" strike="noStrike">
                <a:solidFill>
                  <a:schemeClr val="lt1"/>
                </a:solidFill>
                <a:effectLst/>
                <a:uFillTx/>
                <a:latin typeface="Arial Nova Light"/>
              </a:rPr>
              <a:t>FRIZIONE</a:t>
            </a:r>
            <a:r>
              <a:rPr lang="it-IT" sz="1800" b="0" u="none" strike="noStrike">
                <a:solidFill>
                  <a:schemeClr val="lt1"/>
                </a:solidFill>
                <a:effectLst/>
                <a:uFillTx/>
                <a:latin typeface="Arial Nova Light"/>
              </a:rPr>
              <a:t> </a:t>
            </a:r>
            <a:endParaRPr lang="en-GB" sz="1800" b="0" u="none" strike="noStrike">
              <a:solidFill>
                <a:srgbClr val="FFFFFF"/>
              </a:solidFill>
              <a:effectLst/>
              <a:uFillTx/>
              <a:latin typeface="Arial"/>
            </a:endParaRPr>
          </a:p>
        </p:txBody>
      </p:sp>
      <p:sp>
        <p:nvSpPr>
          <p:cNvPr id="407" name="Rettangolo 7"/>
          <p:cNvSpPr/>
          <p:nvPr/>
        </p:nvSpPr>
        <p:spPr>
          <a:xfrm>
            <a:off x="855360" y="2504520"/>
            <a:ext cx="6095520" cy="8305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it-IT" sz="2400" b="0" u="none" strike="noStrike">
                <a:solidFill>
                  <a:schemeClr val="lt1"/>
                </a:solidFill>
                <a:effectLst/>
                <a:uFillTx/>
                <a:latin typeface="Calibri"/>
                <a:ea typeface="MS Mincho"/>
              </a:rPr>
              <a:t>serve per fare partire il veicolo e per farlo fermare e per collegare volano al cambio</a:t>
            </a:r>
            <a:r>
              <a:rPr lang="it-IT" sz="2400" b="0" u="none" strike="noStrike">
                <a:solidFill>
                  <a:schemeClr val="lt1"/>
                </a:solidFill>
                <a:effectLst/>
                <a:uFillTx/>
                <a:latin typeface="Arial Nova Light"/>
                <a:ea typeface="MS Mincho"/>
              </a:rPr>
              <a:t> </a:t>
            </a:r>
            <a:endParaRPr lang="en-GB" sz="2400" b="0" u="none" strike="noStrike">
              <a:solidFill>
                <a:srgbClr val="FFFFFF"/>
              </a:solidFill>
              <a:effectLst/>
              <a:uFillTx/>
              <a:latin typeface="Arial"/>
            </a:endParaRPr>
          </a:p>
        </p:txBody>
      </p:sp>
      <p:pic>
        <p:nvPicPr>
          <p:cNvPr id="408" name="Immagine 9"/>
          <p:cNvPicPr/>
          <p:nvPr/>
        </p:nvPicPr>
        <p:blipFill>
          <a:blip r:embed="rId1"/>
          <a:stretch/>
        </p:blipFill>
        <p:spPr>
          <a:xfrm>
            <a:off x="936720" y="3335760"/>
            <a:ext cx="6132240" cy="3348000"/>
          </a:xfrm>
          <a:prstGeom prst="rect">
            <a:avLst/>
          </a:prstGeom>
          <a:noFill/>
          <a:ln w="0">
            <a:noFill/>
          </a:ln>
        </p:spPr>
      </p:pic>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3DDB8A30-0C6C-42F8-AF16-5C7AE99D377D}" type="slidenum">
              <a:t>78</a:t>
            </a:fld>
          </a:p>
        </p:txBody>
      </p:sp>
      <p:sp>
        <p:nvSpPr>
          <p:cNvPr id="5" name="PlaceHolder 4"/>
          <p:cNvSpPr>
            <a:spLocks noGrp="1"/>
          </p:cNvSpPr>
          <p:nvPr>
            <p:ph type="dt" idx="34"/>
          </p:nvPr>
        </p:nvSpPr>
        <p:spPr/>
        <p:txBody>
          <a:bodyPr/>
          <a:p>
            <a:fld id="{33DC8036-F0AC-4832-8C55-E1192575F83F}" type="datetime1">
              <a:rPr lang="en-GB"/>
              <a:t>27/10/2026</a:t>
            </a:fld>
          </a:p>
        </p:txBody>
      </p:sp>
    </p:spTree>
  </p:cSld>
  <mc:AlternateContent>
    <mc:Choice Requires="p14">
      <p:transition spd="slow" p14:dur="2000"/>
    </mc:Choice>
    <mc:Fallback>
      <p:transition spd="slow"/>
    </mc:Fallback>
  </mc:AlternateContent>
</p:sld>
</file>

<file path=ppt/slides/slide7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9"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rmAutofit fontScale="92500" lnSpcReduction="9999"/>
          </a:bodyPr>
          <a:p>
            <a:pPr indent="0" algn="l" defTabSz="914400">
              <a:lnSpc>
                <a:spcPct val="85000"/>
              </a:lnSpc>
              <a:buNone/>
            </a:pPr>
            <a:r>
              <a:rPr lang="it-IT" sz="4800" b="1" u="none" strike="noStrike">
                <a:solidFill>
                  <a:srgbClr val="FFFF00"/>
                </a:solidFill>
                <a:effectLst/>
                <a:uFillTx/>
                <a:latin typeface="Arial Nova Light"/>
              </a:rPr>
              <a:t>IMPIANTO DI TRASMISSIONE</a:t>
            </a:r>
            <a:endParaRPr lang="en-US" sz="4800" b="0" u="none" strike="noStrike">
              <a:solidFill>
                <a:schemeClr val="lt1"/>
              </a:solidFill>
              <a:effectLst/>
              <a:uFillTx/>
              <a:latin typeface="Arial Nova Light"/>
            </a:endParaRPr>
          </a:p>
        </p:txBody>
      </p:sp>
      <p:sp>
        <p:nvSpPr>
          <p:cNvPr id="410" name="CasellaDiTesto 1"/>
          <p:cNvSpPr/>
          <p:nvPr/>
        </p:nvSpPr>
        <p:spPr>
          <a:xfrm>
            <a:off x="737280" y="1858320"/>
            <a:ext cx="2016360" cy="645840"/>
          </a:xfrm>
          <a:prstGeom prst="rect">
            <a:avLst/>
          </a:prstGeom>
          <a:noFill/>
          <a:ln w="0">
            <a:noFill/>
          </a:ln>
        </p:spPr>
        <p:style>
          <a:lnRef idx="0"/>
          <a:fillRef idx="0"/>
          <a:effectRef idx="0"/>
          <a:fontRef idx="minor"/>
        </p:style>
        <p:txBody>
          <a:bodyPr wrap="none" lIns="90000" tIns="45000" rIns="90000" bIns="45000" anchor="t">
            <a:spAutoFit/>
          </a:bodyPr>
          <a:p>
            <a:pPr defTabSz="914400">
              <a:lnSpc>
                <a:spcPct val="100000"/>
              </a:lnSpc>
            </a:pPr>
            <a:r>
              <a:rPr lang="it-IT" sz="3600" b="0" u="none" strike="noStrike">
                <a:solidFill>
                  <a:schemeClr val="lt1"/>
                </a:solidFill>
                <a:effectLst/>
                <a:uFillTx/>
                <a:latin typeface="Arial Nova Light"/>
              </a:rPr>
              <a:t>CAMBIO</a:t>
            </a:r>
            <a:r>
              <a:rPr lang="it-IT" sz="1800" b="0" u="none" strike="noStrike">
                <a:solidFill>
                  <a:schemeClr val="lt1"/>
                </a:solidFill>
                <a:effectLst/>
                <a:uFillTx/>
                <a:latin typeface="Arial Nova Light"/>
              </a:rPr>
              <a:t> </a:t>
            </a:r>
            <a:endParaRPr lang="en-GB" sz="1800" b="0" u="none" strike="noStrike">
              <a:solidFill>
                <a:srgbClr val="FFFFFF"/>
              </a:solidFill>
              <a:effectLst/>
              <a:uFillTx/>
              <a:latin typeface="Arial"/>
            </a:endParaRPr>
          </a:p>
        </p:txBody>
      </p:sp>
      <p:sp>
        <p:nvSpPr>
          <p:cNvPr id="411" name="Rettangolo 5"/>
          <p:cNvSpPr/>
          <p:nvPr/>
        </p:nvSpPr>
        <p:spPr>
          <a:xfrm>
            <a:off x="737280" y="2504520"/>
            <a:ext cx="3146040" cy="19386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it-IT" sz="2400" b="0" u="none" strike="noStrike">
                <a:solidFill>
                  <a:schemeClr val="lt1"/>
                </a:solidFill>
                <a:effectLst/>
                <a:uFillTx/>
                <a:latin typeface="Calibri"/>
                <a:ea typeface="MS Mincho"/>
              </a:rPr>
              <a:t>serve per modulare la velocità di rotazione dell’albero di trasmissione alle esigenza dell’autista</a:t>
            </a:r>
            <a:r>
              <a:rPr lang="it-IT" sz="2400" b="0" u="none" strike="noStrike">
                <a:solidFill>
                  <a:schemeClr val="lt1"/>
                </a:solidFill>
                <a:effectLst/>
                <a:uFillTx/>
                <a:latin typeface="Arial Nova Light"/>
                <a:ea typeface="MS Mincho"/>
              </a:rPr>
              <a:t> </a:t>
            </a:r>
            <a:endParaRPr lang="en-GB" sz="2400" b="0" u="none" strike="noStrike">
              <a:solidFill>
                <a:srgbClr val="FFFFFF"/>
              </a:solidFill>
              <a:effectLst/>
              <a:uFillTx/>
              <a:latin typeface="Arial"/>
            </a:endParaRPr>
          </a:p>
        </p:txBody>
      </p:sp>
      <p:pic>
        <p:nvPicPr>
          <p:cNvPr id="412" name="Immagine 10"/>
          <p:cNvPicPr/>
          <p:nvPr/>
        </p:nvPicPr>
        <p:blipFill>
          <a:blip r:embed="rId1"/>
          <a:stretch/>
        </p:blipFill>
        <p:spPr>
          <a:xfrm>
            <a:off x="4054320" y="1983600"/>
            <a:ext cx="7549920" cy="4122000"/>
          </a:xfrm>
          <a:prstGeom prst="rect">
            <a:avLst/>
          </a:prstGeom>
          <a:noFill/>
          <a:ln w="0">
            <a:noFill/>
          </a:ln>
        </p:spPr>
      </p:pic>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0FDC2AA0-D519-44BF-A931-16B56DF5B06E}" type="slidenum">
              <a:t>79</a:t>
            </a:fld>
          </a:p>
        </p:txBody>
      </p:sp>
      <p:sp>
        <p:nvSpPr>
          <p:cNvPr id="5" name="PlaceHolder 4"/>
          <p:cNvSpPr>
            <a:spLocks noGrp="1"/>
          </p:cNvSpPr>
          <p:nvPr>
            <p:ph type="dt" idx="34"/>
          </p:nvPr>
        </p:nvSpPr>
        <p:spPr/>
        <p:txBody>
          <a:bodyPr/>
          <a:p>
            <a:fld id="{698374FF-BC44-4303-BC44-C6C77211AC26}" type="datetime1">
              <a:rPr lang="en-GB"/>
              <a:t>27/10/2026</a:t>
            </a:fld>
          </a:p>
        </p:txBody>
      </p:sp>
    </p:spTree>
  </p:cSld>
  <mc:AlternateContent>
    <mc:Choice Requires="p14">
      <p:transition spd="slow" p14:dur="2000"/>
    </mc:Choice>
    <mc:Fallback>
      <p:transition spd="slow"/>
    </mc:Fallback>
  </mc:AlternateContent>
</p:sld>
</file>

<file path=ppt/slides/slide8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3" name="PlaceHolder 1"/>
          <p:cNvSpPr>
            <a:spLocks noGrp="1"/>
          </p:cNvSpPr>
          <p:nvPr>
            <p:ph/>
          </p:nvPr>
        </p:nvSpPr>
        <p:spPr>
          <a:xfrm>
            <a:off x="301680" y="1124640"/>
            <a:ext cx="11402280" cy="4388760"/>
          </a:xfrm>
          <a:prstGeom prst="rect">
            <a:avLst/>
          </a:prstGeom>
          <a:noFill/>
          <a:ln w="0">
            <a:noFill/>
          </a:ln>
        </p:spPr>
        <p:txBody>
          <a:bodyPr lIns="91440" tIns="45720" rIns="91440" bIns="45720" anchor="t">
            <a:noAutofit/>
          </a:bodyPr>
          <a:p>
            <a:pPr indent="0" algn="l" defTabSz="914400">
              <a:lnSpc>
                <a:spcPct val="120000"/>
              </a:lnSpc>
              <a:spcBef>
                <a:spcPts val="1001"/>
              </a:spcBef>
              <a:buNone/>
              <a:tabLst>
                <a:tab pos="0" algn="l"/>
              </a:tabLst>
            </a:pPr>
            <a:r>
              <a:rPr lang="it-IT" sz="2400" b="0" u="none" strike="noStrike">
                <a:solidFill>
                  <a:schemeClr val="lt1"/>
                </a:solidFill>
                <a:effectLst/>
                <a:uFillTx/>
                <a:latin typeface="Arial Nova Light"/>
              </a:rPr>
              <a:t>Un cambio è costituito da due alberi paralleli che recano un numero uguale di ruote dentate: le ruote dentate dell'uno si ingranano con quelle dell'altro (una coppia di ruote dentate per ogni marcia del cambio). L'azione della leva del cambio consiste nel bloccare una delle ruote folli al suo albero e/o farla ingranare con la sua omologa sull'altro albero attraverso un meccanismo detto sincronizzatore. </a:t>
            </a:r>
            <a:endParaRPr lang="en-US" sz="2400" b="0" u="none" strike="noStrike">
              <a:solidFill>
                <a:schemeClr val="lt1"/>
              </a:solidFill>
              <a:effectLst/>
              <a:uFillTx/>
              <a:latin typeface="Arial Nova Light"/>
            </a:endParaRPr>
          </a:p>
        </p:txBody>
      </p:sp>
      <p:sp>
        <p:nvSpPr>
          <p:cNvPr id="414" name="PlaceHolder 2"/>
          <p:cNvSpPr>
            <a:spLocks noGrp="1"/>
          </p:cNvSpPr>
          <p:nvPr>
            <p:ph type="title"/>
          </p:nvPr>
        </p:nvSpPr>
        <p:spPr>
          <a:xfrm>
            <a:off x="301680" y="393120"/>
            <a:ext cx="9829800" cy="731160"/>
          </a:xfrm>
          <a:prstGeom prst="rect">
            <a:avLst/>
          </a:prstGeom>
          <a:noFill/>
          <a:ln w="0">
            <a:noFill/>
          </a:ln>
        </p:spPr>
        <p:txBody>
          <a:bodyPr lIns="91440" tIns="45720" rIns="91440" bIns="45720" anchor="b">
            <a:normAutofit fontScale="92500" lnSpcReduction="9999"/>
          </a:bodyPr>
          <a:p>
            <a:pPr indent="0" algn="l" defTabSz="914400">
              <a:lnSpc>
                <a:spcPct val="85000"/>
              </a:lnSpc>
              <a:buNone/>
            </a:pPr>
            <a:r>
              <a:rPr lang="it-IT" sz="4800" b="1" u="none" strike="noStrike">
                <a:solidFill>
                  <a:srgbClr val="FFFF00"/>
                </a:solidFill>
                <a:effectLst/>
                <a:uFillTx/>
                <a:latin typeface="Arial Nova Light"/>
              </a:rPr>
              <a:t>IMPIANTO DI TRASMISSIONE</a:t>
            </a:r>
            <a:endParaRPr lang="en-US" sz="4800" b="0" u="none" strike="noStrike">
              <a:solidFill>
                <a:schemeClr val="lt1"/>
              </a:solidFill>
              <a:effectLst/>
              <a:uFillTx/>
              <a:latin typeface="Arial Nova Light"/>
            </a:endParaRPr>
          </a:p>
        </p:txBody>
      </p:sp>
      <p:pic>
        <p:nvPicPr>
          <p:cNvPr id="415" name="Immagine 8"/>
          <p:cNvPicPr/>
          <p:nvPr/>
        </p:nvPicPr>
        <p:blipFill>
          <a:blip r:embed="rId1"/>
          <a:stretch/>
        </p:blipFill>
        <p:spPr>
          <a:xfrm>
            <a:off x="784800" y="3494160"/>
            <a:ext cx="6071040" cy="3098520"/>
          </a:xfrm>
          <a:prstGeom prst="rect">
            <a:avLst/>
          </a:prstGeom>
          <a:noFill/>
          <a:ln w="0">
            <a:noFill/>
          </a:ln>
        </p:spPr>
      </p:pic>
      <p:sp>
        <p:nvSpPr>
          <p:cNvPr id="4" name="PlaceHolder 3"/>
          <p:cNvSpPr>
            <a:spLocks noGrp="1"/>
          </p:cNvSpPr>
          <p:nvPr>
            <p:ph type="sldNum" idx="36"/>
          </p:nvPr>
        </p:nvSpPr>
        <p:spPr/>
        <p:txBody>
          <a:bodyPr/>
          <a:p>
            <a:fld id="{8E0DCF53-A805-470F-9FA5-371561045EC3}" type="slidenum">
              <a:t>80</a:t>
            </a:fld>
          </a:p>
        </p:txBody>
      </p:sp>
    </p:spTree>
  </p:cSld>
  <mc:AlternateContent>
    <mc:Choice Requires="p14">
      <p:transition spd="slow" p14:dur="2000"/>
    </mc:Choice>
    <mc:Fallback>
      <p:transition spd="slow"/>
    </mc:Fallback>
  </mc:AlternateContent>
</p:sld>
</file>

<file path=ppt/slides/slide8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6"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rmAutofit fontScale="92500" lnSpcReduction="9999"/>
          </a:bodyPr>
          <a:p>
            <a:pPr indent="0" algn="l" defTabSz="914400">
              <a:lnSpc>
                <a:spcPct val="85000"/>
              </a:lnSpc>
              <a:buNone/>
            </a:pPr>
            <a:r>
              <a:rPr lang="it-IT" sz="4800" b="1" u="none" strike="noStrike">
                <a:solidFill>
                  <a:srgbClr val="FFFF00"/>
                </a:solidFill>
                <a:effectLst/>
                <a:uFillTx/>
                <a:latin typeface="Arial Nova Light"/>
              </a:rPr>
              <a:t>IMPIANTO DI TRASMISSIONE</a:t>
            </a:r>
            <a:endParaRPr lang="en-US" sz="4800" b="0" u="none" strike="noStrike">
              <a:solidFill>
                <a:schemeClr val="lt1"/>
              </a:solidFill>
              <a:effectLst/>
              <a:uFillTx/>
              <a:latin typeface="Arial Nova Light"/>
            </a:endParaRPr>
          </a:p>
        </p:txBody>
      </p:sp>
      <p:sp>
        <p:nvSpPr>
          <p:cNvPr id="417" name="Rettangolo 1"/>
          <p:cNvSpPr/>
          <p:nvPr/>
        </p:nvSpPr>
        <p:spPr>
          <a:xfrm>
            <a:off x="453960" y="1834200"/>
            <a:ext cx="6095520" cy="119988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it-IT" sz="2400" b="0" u="none" strike="noStrike">
                <a:solidFill>
                  <a:schemeClr val="lt1"/>
                </a:solidFill>
                <a:effectLst/>
                <a:uFillTx/>
                <a:latin typeface="Calibri"/>
                <a:ea typeface="MS Mincho"/>
              </a:rPr>
              <a:t>Coppia conica = organo composto da una corona ed un pignone che muta la rotazione da longitudinale a trasversale</a:t>
            </a:r>
            <a:endParaRPr lang="en-GB" sz="2400" b="0" u="none" strike="noStrike">
              <a:solidFill>
                <a:srgbClr val="FFFFFF"/>
              </a:solidFill>
              <a:effectLst/>
              <a:uFillTx/>
              <a:latin typeface="Arial"/>
            </a:endParaRPr>
          </a:p>
        </p:txBody>
      </p:sp>
      <p:pic>
        <p:nvPicPr>
          <p:cNvPr id="418" name="Immagine 8"/>
          <p:cNvPicPr/>
          <p:nvPr/>
        </p:nvPicPr>
        <p:blipFill>
          <a:blip r:embed="rId1"/>
          <a:stretch/>
        </p:blipFill>
        <p:spPr>
          <a:xfrm>
            <a:off x="453960" y="3034440"/>
            <a:ext cx="6364080" cy="3474720"/>
          </a:xfrm>
          <a:prstGeom prst="rect">
            <a:avLst/>
          </a:prstGeom>
          <a:noFill/>
          <a:ln w="0">
            <a:noFill/>
          </a:ln>
        </p:spPr>
      </p:pic>
      <p:sp>
        <p:nvSpPr>
          <p:cNvPr id="419" name="Rettangolo 10"/>
          <p:cNvSpPr/>
          <p:nvPr/>
        </p:nvSpPr>
        <p:spPr>
          <a:xfrm>
            <a:off x="7742520" y="2584800"/>
            <a:ext cx="3474360" cy="156924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it-IT" sz="2400" b="0" u="none" strike="noStrike">
                <a:solidFill>
                  <a:schemeClr val="lt1"/>
                </a:solidFill>
                <a:effectLst/>
                <a:uFillTx/>
                <a:latin typeface="Calibri"/>
                <a:ea typeface="MS Mincho"/>
              </a:rPr>
              <a:t>differenziale =organo che permette una rotazione differente dei semiassi delle ruote</a:t>
            </a:r>
            <a:endParaRPr lang="en-GB" sz="2400" b="0" u="none" strike="noStrike">
              <a:solidFill>
                <a:srgbClr val="FFFFFF"/>
              </a:solidFill>
              <a:effectLst/>
              <a:uFillTx/>
              <a:latin typeface="Arial"/>
            </a:endParaRPr>
          </a:p>
        </p:txBody>
      </p:sp>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FDB8366E-C795-41E0-A18E-82F42B5566A2}" type="slidenum">
              <a:t>81</a:t>
            </a:fld>
          </a:p>
        </p:txBody>
      </p:sp>
      <p:sp>
        <p:nvSpPr>
          <p:cNvPr id="5" name="PlaceHolder 4"/>
          <p:cNvSpPr>
            <a:spLocks noGrp="1"/>
          </p:cNvSpPr>
          <p:nvPr>
            <p:ph type="dt" idx="34"/>
          </p:nvPr>
        </p:nvSpPr>
        <p:spPr/>
        <p:txBody>
          <a:bodyPr/>
          <a:p>
            <a:fld id="{4282D3DC-2122-4D31-B112-D483E8301C33}" type="datetime1">
              <a:rPr lang="en-GB"/>
              <a:t>27/10/2026</a:t>
            </a:fld>
          </a:p>
        </p:txBody>
      </p:sp>
    </p:spTree>
  </p:cSld>
  <mc:AlternateContent>
    <mc:Choice Requires="p14">
      <p:transition spd="slow" p14:dur="2000"/>
    </mc:Choice>
    <mc:Fallback>
      <p:transition spd="slow"/>
    </mc:Fallback>
  </mc:AlternateContent>
</p:sld>
</file>

<file path=ppt/slides/slide8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0" name="PlaceHolder 1"/>
          <p:cNvSpPr>
            <a:spLocks noGrp="1"/>
          </p:cNvSpPr>
          <p:nvPr>
            <p:ph type="title"/>
          </p:nvPr>
        </p:nvSpPr>
        <p:spPr>
          <a:xfrm>
            <a:off x="301680" y="393120"/>
            <a:ext cx="9829800" cy="731160"/>
          </a:xfrm>
          <a:prstGeom prst="rect">
            <a:avLst/>
          </a:prstGeom>
          <a:noFill/>
          <a:ln w="0">
            <a:noFill/>
          </a:ln>
        </p:spPr>
        <p:txBody>
          <a:bodyPr lIns="91440" tIns="45720" rIns="91440" bIns="45720" anchor="b">
            <a:normAutofit fontScale="92500" lnSpcReduction="9999"/>
          </a:bodyPr>
          <a:p>
            <a:pPr indent="0" algn="l" defTabSz="914400">
              <a:lnSpc>
                <a:spcPct val="85000"/>
              </a:lnSpc>
              <a:buNone/>
            </a:pPr>
            <a:r>
              <a:rPr lang="it-IT" sz="4800" b="1" u="none" strike="noStrike">
                <a:solidFill>
                  <a:srgbClr val="FFFF00"/>
                </a:solidFill>
                <a:effectLst/>
                <a:uFillTx/>
                <a:latin typeface="Arial Nova Light"/>
              </a:rPr>
              <a:t>IMPIANTO DI TRASMISSIONE</a:t>
            </a:r>
            <a:endParaRPr lang="en-US" sz="4800" b="0" u="none" strike="noStrike">
              <a:solidFill>
                <a:schemeClr val="lt1"/>
              </a:solidFill>
              <a:effectLst/>
              <a:uFillTx/>
              <a:latin typeface="Arial Nova Light"/>
            </a:endParaRPr>
          </a:p>
        </p:txBody>
      </p:sp>
      <p:sp>
        <p:nvSpPr>
          <p:cNvPr id="421" name="PlaceHolder 2"/>
          <p:cNvSpPr>
            <a:spLocks noGrp="1"/>
          </p:cNvSpPr>
          <p:nvPr>
            <p:ph/>
          </p:nvPr>
        </p:nvSpPr>
        <p:spPr>
          <a:xfrm>
            <a:off x="626040" y="1608480"/>
            <a:ext cx="11402280" cy="4388760"/>
          </a:xfrm>
          <a:prstGeom prst="rect">
            <a:avLst/>
          </a:prstGeom>
          <a:noFill/>
          <a:ln w="0">
            <a:noFill/>
          </a:ln>
        </p:spPr>
        <p:txBody>
          <a:bodyPr lIns="91440" tIns="45720" rIns="91440" bIns="45720" anchor="t">
            <a:normAutofit/>
          </a:bodyPr>
          <a:p>
            <a:pPr indent="0" algn="l" defTabSz="914400">
              <a:lnSpc>
                <a:spcPct val="120000"/>
              </a:lnSpc>
              <a:spcBef>
                <a:spcPts val="1001"/>
              </a:spcBef>
              <a:buNone/>
              <a:tabLst>
                <a:tab pos="0" algn="l"/>
              </a:tabLst>
            </a:pPr>
            <a:r>
              <a:rPr lang="it-IT" sz="3600" b="1" u="none" strike="noStrike">
                <a:solidFill>
                  <a:schemeClr val="lt1"/>
                </a:solidFill>
                <a:effectLst/>
                <a:uFillTx/>
                <a:latin typeface="Arial Nova Light"/>
              </a:rPr>
              <a:t>DIFFERENZIALE</a:t>
            </a:r>
            <a:endParaRPr lang="en-US" sz="3600" b="0" u="none" strike="noStrike">
              <a:solidFill>
                <a:schemeClr val="lt1"/>
              </a:solidFill>
              <a:effectLst/>
              <a:uFillTx/>
              <a:latin typeface="Arial Nova Light"/>
            </a:endParaRPr>
          </a:p>
        </p:txBody>
      </p:sp>
      <p:pic>
        <p:nvPicPr>
          <p:cNvPr id="422" name="Immagine 7"/>
          <p:cNvPicPr/>
          <p:nvPr/>
        </p:nvPicPr>
        <p:blipFill>
          <a:blip r:embed="rId1"/>
          <a:stretch/>
        </p:blipFill>
        <p:spPr>
          <a:xfrm>
            <a:off x="626040" y="2354760"/>
            <a:ext cx="5236920" cy="3927600"/>
          </a:xfrm>
          <a:prstGeom prst="rect">
            <a:avLst/>
          </a:prstGeom>
          <a:noFill/>
          <a:ln w="0">
            <a:noFill/>
          </a:ln>
        </p:spPr>
      </p:pic>
      <p:sp>
        <p:nvSpPr>
          <p:cNvPr id="423" name="Rettangolo 8"/>
          <p:cNvSpPr/>
          <p:nvPr/>
        </p:nvSpPr>
        <p:spPr>
          <a:xfrm>
            <a:off x="6657120" y="2889360"/>
            <a:ext cx="3474360" cy="156924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it-IT" sz="2400" b="0" u="none" strike="noStrike">
                <a:solidFill>
                  <a:schemeClr val="lt1"/>
                </a:solidFill>
                <a:effectLst/>
                <a:uFillTx/>
                <a:latin typeface="Calibri"/>
                <a:ea typeface="MS Mincho"/>
              </a:rPr>
              <a:t>differenziale =organo che permette una rotazione differente dei semiassi delle ruote</a:t>
            </a:r>
            <a:endParaRPr lang="en-GB" sz="2400" b="0" u="none" strike="noStrike">
              <a:solidFill>
                <a:srgbClr val="FFFFFF"/>
              </a:solidFill>
              <a:effectLst/>
              <a:uFillTx/>
              <a:latin typeface="Arial"/>
            </a:endParaRPr>
          </a:p>
        </p:txBody>
      </p:sp>
      <p:sp>
        <p:nvSpPr>
          <p:cNvPr id="4" name="PlaceHolder 3"/>
          <p:cNvSpPr>
            <a:spLocks noGrp="1"/>
          </p:cNvSpPr>
          <p:nvPr>
            <p:ph type="sldNum" idx="36"/>
          </p:nvPr>
        </p:nvSpPr>
        <p:spPr/>
        <p:txBody>
          <a:bodyPr/>
          <a:p>
            <a:fld id="{DEBFCB83-B722-4E63-BCAD-A0F5780B0F6F}" type="slidenum">
              <a:t>82</a:t>
            </a:fld>
          </a:p>
        </p:txBody>
      </p:sp>
    </p:spTree>
  </p:cSld>
  <mc:AlternateContent>
    <mc:Choice Requires="p14">
      <p:transition spd="slow" p14:dur="2000"/>
    </mc:Choice>
    <mc:Fallback>
      <p:transition spd="slow"/>
    </mc:Fallback>
  </mc:AlternateContent>
</p:sld>
</file>

<file path=ppt/slides/slide8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4"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rmAutofit fontScale="92500" lnSpcReduction="9999"/>
          </a:bodyPr>
          <a:p>
            <a:pPr indent="0" algn="l" defTabSz="914400">
              <a:lnSpc>
                <a:spcPct val="85000"/>
              </a:lnSpc>
              <a:buNone/>
            </a:pPr>
            <a:r>
              <a:rPr lang="it-IT" sz="4800" b="1" u="none" strike="noStrike">
                <a:solidFill>
                  <a:srgbClr val="FFFF00"/>
                </a:solidFill>
                <a:effectLst/>
                <a:uFillTx/>
                <a:latin typeface="Arial Nova Light"/>
              </a:rPr>
              <a:t>IMPIANTO DI TRASMISSIONE</a:t>
            </a:r>
            <a:endParaRPr lang="en-US" sz="4800" b="0" u="none" strike="noStrike">
              <a:solidFill>
                <a:schemeClr val="lt1"/>
              </a:solidFill>
              <a:effectLst/>
              <a:uFillTx/>
              <a:latin typeface="Arial Nova Light"/>
            </a:endParaRPr>
          </a:p>
        </p:txBody>
      </p:sp>
      <p:sp>
        <p:nvSpPr>
          <p:cNvPr id="425" name="Rettangolo 7"/>
          <p:cNvSpPr/>
          <p:nvPr/>
        </p:nvSpPr>
        <p:spPr>
          <a:xfrm>
            <a:off x="550440" y="1886760"/>
            <a:ext cx="6095520" cy="138456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it-IT" sz="2800" b="0" u="none" strike="noStrike">
                <a:solidFill>
                  <a:schemeClr val="lt1"/>
                </a:solidFill>
                <a:effectLst/>
                <a:uFillTx/>
                <a:latin typeface="Calibri"/>
                <a:ea typeface="MS Mincho"/>
              </a:rPr>
              <a:t>Albero di trasmissione (porta la rotazione del cambio alla coppia conica e al differenziale)</a:t>
            </a:r>
            <a:endParaRPr lang="en-GB" sz="2800" b="0" u="none" strike="noStrike">
              <a:solidFill>
                <a:srgbClr val="FFFFFF"/>
              </a:solidFill>
              <a:effectLst/>
              <a:uFillTx/>
              <a:latin typeface="Arial"/>
            </a:endParaRPr>
          </a:p>
        </p:txBody>
      </p:sp>
      <p:pic>
        <p:nvPicPr>
          <p:cNvPr id="426" name="Immagine 9"/>
          <p:cNvPicPr/>
          <p:nvPr/>
        </p:nvPicPr>
        <p:blipFill>
          <a:blip r:embed="rId1"/>
          <a:stretch/>
        </p:blipFill>
        <p:spPr>
          <a:xfrm>
            <a:off x="3210480" y="2896560"/>
            <a:ext cx="6581160" cy="3593160"/>
          </a:xfrm>
          <a:prstGeom prst="rect">
            <a:avLst/>
          </a:prstGeom>
          <a:noFill/>
          <a:ln w="0">
            <a:noFill/>
          </a:ln>
        </p:spPr>
      </p:pic>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19DF28A1-BFB9-42EC-80B6-4AE09BD59F8E}" type="slidenum">
              <a:t>83</a:t>
            </a:fld>
          </a:p>
        </p:txBody>
      </p:sp>
      <p:sp>
        <p:nvSpPr>
          <p:cNvPr id="5" name="PlaceHolder 4"/>
          <p:cNvSpPr>
            <a:spLocks noGrp="1"/>
          </p:cNvSpPr>
          <p:nvPr>
            <p:ph type="dt" idx="34"/>
          </p:nvPr>
        </p:nvSpPr>
        <p:spPr/>
        <p:txBody>
          <a:bodyPr/>
          <a:p>
            <a:fld id="{9FF5FD93-17B5-4468-85D7-D06522A4071B}" type="datetime1">
              <a:rPr lang="en-GB"/>
              <a:t>27/10/2026</a:t>
            </a:fld>
          </a:p>
        </p:txBody>
      </p:sp>
    </p:spTree>
  </p:cSld>
  <mc:AlternateContent>
    <mc:Choice Requires="p14">
      <p:transition spd="slow" p14:dur="2000"/>
    </mc:Choice>
    <mc:Fallback>
      <p:transition spd="slow"/>
    </mc:Fallback>
  </mc:AlternateContent>
</p:sld>
</file>

<file path=ppt/slides/slide8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7"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rmAutofit fontScale="92500" lnSpcReduction="9999"/>
          </a:bodyPr>
          <a:p>
            <a:pPr indent="0" algn="l" defTabSz="914400">
              <a:lnSpc>
                <a:spcPct val="85000"/>
              </a:lnSpc>
              <a:buNone/>
            </a:pPr>
            <a:r>
              <a:rPr lang="it-IT" sz="4800" b="1" u="none" strike="noStrike">
                <a:solidFill>
                  <a:srgbClr val="FFFF00"/>
                </a:solidFill>
                <a:effectLst/>
                <a:uFillTx/>
                <a:latin typeface="Arial Nova Light"/>
              </a:rPr>
              <a:t>IMPIANTO DI TRASMISSIONE</a:t>
            </a:r>
            <a:endParaRPr lang="en-US" sz="4800" b="0" u="none" strike="noStrike">
              <a:solidFill>
                <a:schemeClr val="lt1"/>
              </a:solidFill>
              <a:effectLst/>
              <a:uFillTx/>
              <a:latin typeface="Arial Nova Light"/>
            </a:endParaRPr>
          </a:p>
        </p:txBody>
      </p:sp>
      <p:sp>
        <p:nvSpPr>
          <p:cNvPr id="428" name="Rettangolo 1"/>
          <p:cNvSpPr/>
          <p:nvPr/>
        </p:nvSpPr>
        <p:spPr>
          <a:xfrm>
            <a:off x="453960" y="1834200"/>
            <a:ext cx="6095520" cy="95364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it-IT" sz="2800" b="0" u="none" strike="noStrike">
                <a:solidFill>
                  <a:schemeClr val="lt1"/>
                </a:solidFill>
                <a:effectLst/>
                <a:uFillTx/>
                <a:latin typeface="Arial Nova Light"/>
              </a:rPr>
              <a:t>Giunti = assolvono il compito di limitare gli sforzi sugli organi di trasmissione </a:t>
            </a:r>
            <a:endParaRPr lang="en-GB" sz="2800" b="0" u="none" strike="noStrike">
              <a:solidFill>
                <a:srgbClr val="FFFFFF"/>
              </a:solidFill>
              <a:effectLst/>
              <a:uFillTx/>
              <a:latin typeface="Arial"/>
            </a:endParaRPr>
          </a:p>
        </p:txBody>
      </p:sp>
      <p:pic>
        <p:nvPicPr>
          <p:cNvPr id="429" name="Immagine 7"/>
          <p:cNvPicPr/>
          <p:nvPr/>
        </p:nvPicPr>
        <p:blipFill>
          <a:blip r:embed="rId1"/>
          <a:stretch/>
        </p:blipFill>
        <p:spPr>
          <a:xfrm>
            <a:off x="3866760" y="2906280"/>
            <a:ext cx="6673680" cy="3720960"/>
          </a:xfrm>
          <a:prstGeom prst="rect">
            <a:avLst/>
          </a:prstGeom>
          <a:noFill/>
          <a:ln w="0">
            <a:noFill/>
          </a:ln>
        </p:spPr>
      </p:pic>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0DE3FDD3-FDC8-4AE5-939E-22814C77EC92}" type="slidenum">
              <a:t>84</a:t>
            </a:fld>
          </a:p>
        </p:txBody>
      </p:sp>
      <p:sp>
        <p:nvSpPr>
          <p:cNvPr id="5" name="PlaceHolder 4"/>
          <p:cNvSpPr>
            <a:spLocks noGrp="1"/>
          </p:cNvSpPr>
          <p:nvPr>
            <p:ph type="dt" idx="34"/>
          </p:nvPr>
        </p:nvSpPr>
        <p:spPr/>
        <p:txBody>
          <a:bodyPr/>
          <a:p>
            <a:fld id="{EFF2319B-0EE3-499C-B5AE-63F373487EBD}" type="datetime1">
              <a:rPr lang="en-GB"/>
              <a:t>27/10/2026</a:t>
            </a:fld>
          </a:p>
        </p:txBody>
      </p:sp>
    </p:spTree>
  </p:cSld>
  <mc:AlternateContent>
    <mc:Choice Requires="p14">
      <p:transition spd="slow" p14:dur="2000"/>
    </mc:Choice>
    <mc:Fallback>
      <p:transition spd="slow"/>
    </mc:Fallback>
  </mc:AlternateContent>
</p:sld>
</file>

<file path=ppt/slides/slide8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0"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8000" b="1" u="none" strike="noStrike">
                <a:solidFill>
                  <a:srgbClr val="FFFF00"/>
                </a:solidFill>
                <a:effectLst/>
                <a:uFillTx/>
                <a:latin typeface="Arial Nova Light"/>
              </a:rPr>
              <a:t>QUIZ</a:t>
            </a:r>
            <a:endParaRPr lang="en-US" sz="8000" b="0" u="none" strike="noStrike">
              <a:solidFill>
                <a:schemeClr val="lt1"/>
              </a:solidFill>
              <a:effectLst/>
              <a:uFillTx/>
              <a:latin typeface="Arial Nova Light"/>
            </a:endParaRPr>
          </a:p>
        </p:txBody>
      </p:sp>
      <p:graphicFrame>
        <p:nvGraphicFramePr>
          <p:cNvPr id="431" name="Segnaposto contenuto 6"/>
          <p:cNvGraphicFramePr/>
          <p:nvPr/>
        </p:nvGraphicFramePr>
        <p:xfrm>
          <a:off x="402480" y="2116080"/>
          <a:ext cx="9536760" cy="4119120"/>
        </p:xfrm>
        <a:graphic>
          <a:graphicData uri="http://schemas.openxmlformats.org/drawingml/2006/table">
            <a:tbl>
              <a:tblPr/>
              <a:tblGrid>
                <a:gridCol w="8388720"/>
                <a:gridCol w="574200"/>
                <a:gridCol w="574200"/>
              </a:tblGrid>
              <a:tr h="0">
                <a:tc>
                  <a:txBody>
                    <a:bodyPr lIns="68400" tIns="0" rIns="68400" bIns="0" anchor="t">
                      <a:noAutofit/>
                    </a:bodyPr>
                    <a:p>
                      <a:pPr defTabSz="914400">
                        <a:lnSpc>
                          <a:spcPct val="100000"/>
                        </a:lnSpc>
                      </a:pPr>
                      <a:r>
                        <a:rPr lang="it-IT" sz="1800" b="1" u="none" strike="noStrike">
                          <a:solidFill>
                            <a:srgbClr val="FFFF00"/>
                          </a:solidFill>
                          <a:effectLst/>
                          <a:uFillTx/>
                          <a:latin typeface="Arial Nova Light"/>
                        </a:rPr>
                        <a:t>1.GLI ORGANI DELLA TRASMISSIONE HANNO LA FUNZIONE DI</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lIns="68400" tIns="0" rIns="68400" bIns="0" anchor="t">
                      <a:noAutofit/>
                    </a:bodyPr>
                    <a:p>
                      <a:endParaRPr lang="it-IT" sz="1800" b="1" u="none" strike="noStrike">
                        <a:solidFill>
                          <a:srgbClr val="000000"/>
                        </a:solidFill>
                        <a:effectLst/>
                        <a:uFillTx/>
                        <a:latin typeface="Calibri"/>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1. Trasmettere l'energia termica all'albero motore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V </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2. Trasferire la potenza erogata dal motore alle ruote motrici</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V </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3. A mantenere costante il numero di giri dell'albero motore trasmessi alle ruote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V </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pPr>
                      <a:r>
                        <a:rPr lang="it-IT" sz="1800" b="1" u="none" strike="noStrike">
                          <a:solidFill>
                            <a:srgbClr val="FFFF00"/>
                          </a:solidFill>
                          <a:effectLst/>
                          <a:uFillTx/>
                          <a:latin typeface="Arial Nova Light"/>
                        </a:rPr>
                        <a:t>2.GLI ORGANI DELLA TRASMISSIONE HANNO LA FUNZIONE DI</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marL="457200" defTabSz="914400">
                        <a:lnSpc>
                          <a:spcPct val="100000"/>
                        </a:lnSpc>
                      </a:pPr>
                      <a:r>
                        <a:rPr lang="it-IT" sz="1800" b="0" u="none" strike="noStrike">
                          <a:solidFill>
                            <a:schemeClr val="dk1"/>
                          </a:solidFill>
                          <a:effectLst/>
                          <a:uFillTx/>
                          <a:latin typeface="Arial Nova Light"/>
                        </a:rPr>
                        <a:t> </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endParaRPr lang="it-IT" sz="1800" b="0" u="none" strike="noStrike">
                        <a:solidFill>
                          <a:srgbClr val="000000"/>
                        </a:solidFill>
                        <a:effectLst/>
                        <a:uFillTx/>
                        <a:latin typeface="Calibri"/>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1. Trasmettere la rotazione dell'albero motore alle ruote motrici</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V </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2. A tenere costante il numero di giri tra le ruote ed il motore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V </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3. Nei veicoli a trazione anteriore, trasferiscono la potenza del motore alle ruote motrici posteriori</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V </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pPr>
                      <a:r>
                        <a:rPr lang="it-IT" sz="1800" b="1" u="none" strike="noStrike">
                          <a:solidFill>
                            <a:srgbClr val="FFFF00"/>
                          </a:solidFill>
                          <a:effectLst/>
                          <a:uFillTx/>
                          <a:latin typeface="Arial Nova Light"/>
                        </a:rPr>
                        <a:t>3. FANNO PARTE DEGLI ORGANI DELLA TRASMISSIONE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marL="457200" defTabSz="914400">
                        <a:lnSpc>
                          <a:spcPct val="100000"/>
                        </a:lnSpc>
                      </a:pPr>
                      <a:r>
                        <a:rPr lang="it-IT" sz="1800" b="0" u="none" strike="noStrike">
                          <a:solidFill>
                            <a:schemeClr val="dk1"/>
                          </a:solidFill>
                          <a:effectLst/>
                          <a:uFillTx/>
                          <a:latin typeface="Arial Nova Light"/>
                        </a:rPr>
                        <a:t> </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endParaRPr lang="it-IT" sz="1800" b="0" u="none" strike="noStrike">
                        <a:solidFill>
                          <a:srgbClr val="000000"/>
                        </a:solidFill>
                        <a:effectLst/>
                        <a:uFillTx/>
                        <a:latin typeface="Calibri"/>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1. Frizione, cambio, coppia conica e differenziale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V </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2. Balestre, volante e limitatore di velocità</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V </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3. Bielle, cilindri e pistoni</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V </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bl>
          </a:graphicData>
        </a:graphic>
      </p:graphicFrame>
      <p:sp>
        <p:nvSpPr>
          <p:cNvPr id="3" name="PlaceHolder 2"/>
          <p:cNvSpPr>
            <a:spLocks noGrp="1"/>
          </p:cNvSpPr>
          <p:nvPr>
            <p:ph type="sldNum" idx="36"/>
          </p:nvPr>
        </p:nvSpPr>
        <p:spPr/>
        <p:txBody>
          <a:bodyPr/>
          <a:p>
            <a:fld id="{9B94748B-6CF0-42E9-B4D1-AC285D58CA31}" type="slidenum">
              <a:t>85</a:t>
            </a:fld>
          </a:p>
        </p:txBody>
      </p:sp>
    </p:spTree>
  </p:cSld>
  <mc:AlternateContent>
    <mc:Choice Requires="p14">
      <p:transition spd="slow" p14:dur="2000"/>
    </mc:Choice>
    <mc:Fallback>
      <p:transition spd="slow"/>
    </mc:Fallback>
  </mc:AlternateContent>
</p:sld>
</file>

<file path=ppt/slides/slide8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432" name="Segnaposto contenuto 7"/>
          <p:cNvGraphicFramePr/>
          <p:nvPr/>
        </p:nvGraphicFramePr>
        <p:xfrm>
          <a:off x="490320" y="2246760"/>
          <a:ext cx="10809720" cy="3570480"/>
        </p:xfrm>
        <a:graphic>
          <a:graphicData uri="http://schemas.openxmlformats.org/drawingml/2006/table">
            <a:tbl>
              <a:tblPr/>
              <a:tblGrid>
                <a:gridCol w="9507960"/>
                <a:gridCol w="650520"/>
                <a:gridCol w="650520"/>
              </a:tblGrid>
              <a:tr h="124200">
                <a:tc>
                  <a:txBody>
                    <a:bodyPr lIns="68400" tIns="0" rIns="68400" bIns="0" anchor="t">
                      <a:noAutofit/>
                    </a:bodyPr>
                    <a:p>
                      <a:pPr defTabSz="914400">
                        <a:lnSpc>
                          <a:spcPct val="100000"/>
                        </a:lnSpc>
                      </a:pPr>
                      <a:r>
                        <a:rPr lang="it-IT" sz="1800" b="1" u="none" strike="noStrike">
                          <a:solidFill>
                            <a:srgbClr val="FFFF00"/>
                          </a:solidFill>
                          <a:effectLst/>
                          <a:uFillTx/>
                          <a:latin typeface="Arial Nova Light"/>
                        </a:rPr>
                        <a:t>4.LA FRIZIONE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lIns="68400" tIns="0" rIns="68400" bIns="0" anchor="t">
                      <a:noAutofit/>
                    </a:bodyPr>
                    <a:p>
                      <a:pPr marL="457200" defTabSz="914400">
                        <a:lnSpc>
                          <a:spcPct val="100000"/>
                        </a:lnSpc>
                      </a:pPr>
                      <a:r>
                        <a:rPr lang="it-IT" sz="1800" b="1" u="none" strike="noStrike">
                          <a:solidFill>
                            <a:schemeClr val="lt1"/>
                          </a:solidFill>
                          <a:effectLst/>
                          <a:uFillTx/>
                          <a:latin typeface="Arial Nova Light"/>
                        </a:rPr>
                        <a:t>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lIns="68400" tIns="0" rIns="68400" bIns="0" anchor="t">
                      <a:noAutofit/>
                    </a:bodyPr>
                    <a:p>
                      <a:endParaRPr lang="it-IT" sz="1800" b="1" u="none" strike="noStrike">
                        <a:solidFill>
                          <a:srgbClr val="000000"/>
                        </a:solidFill>
                        <a:effectLst/>
                        <a:uFillTx/>
                        <a:latin typeface="Calibri"/>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1. Fa parte degli organi di sospensione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2. Fa parte degli organi di trasmissione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3. E' posta tra il differenziale e i semiassi</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pPr>
                      <a:r>
                        <a:rPr lang="it-IT" sz="1800" b="1" u="none" strike="noStrike">
                          <a:solidFill>
                            <a:srgbClr val="FFFF00"/>
                          </a:solidFill>
                          <a:effectLst/>
                          <a:uFillTx/>
                          <a:latin typeface="Arial Nova Light"/>
                        </a:rPr>
                        <a:t>5.LA FRIZIONE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marL="457200" defTabSz="914400">
                        <a:lnSpc>
                          <a:spcPct val="100000"/>
                        </a:lnSpc>
                      </a:pPr>
                      <a:r>
                        <a:rPr lang="it-IT" sz="1800" b="0" u="none" strike="noStrike">
                          <a:solidFill>
                            <a:schemeClr val="dk1"/>
                          </a:solidFill>
                          <a:effectLst/>
                          <a:uFillTx/>
                          <a:latin typeface="Arial Nova Light"/>
                        </a:rPr>
                        <a:t> </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endParaRPr lang="it-IT" sz="1800" b="0" u="none" strike="noStrike">
                        <a:solidFill>
                          <a:srgbClr val="000000"/>
                        </a:solidFill>
                        <a:effectLst/>
                        <a:uFillTx/>
                        <a:latin typeface="Calibri"/>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1. E' un dispositivo che permette di variare il rapporto tra numero dei giri dell'albero motore e dell'albero di trasmissione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2. Si disinnesta sollevando il pedale della frizione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3. Si innesta sollevando il pedale della frizione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pPr>
                      <a:r>
                        <a:rPr lang="it-IT" sz="1800" b="1" u="none" strike="noStrike">
                          <a:solidFill>
                            <a:srgbClr val="FFFF00"/>
                          </a:solidFill>
                          <a:effectLst/>
                          <a:uFillTx/>
                          <a:latin typeface="Arial Nova Light"/>
                        </a:rPr>
                        <a:t>6.LA FRIZIONE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marL="457200" defTabSz="914400">
                        <a:lnSpc>
                          <a:spcPct val="100000"/>
                        </a:lnSpc>
                      </a:pPr>
                      <a:r>
                        <a:rPr lang="it-IT" sz="1800" b="0" u="none" strike="noStrike">
                          <a:solidFill>
                            <a:schemeClr val="dk1"/>
                          </a:solidFill>
                          <a:effectLst/>
                          <a:uFillTx/>
                          <a:latin typeface="Arial Nova Light"/>
                        </a:rPr>
                        <a:t> </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endParaRPr lang="it-IT" sz="1800" b="0" u="none" strike="noStrike">
                        <a:solidFill>
                          <a:srgbClr val="000000"/>
                        </a:solidFill>
                        <a:effectLst/>
                        <a:uFillTx/>
                        <a:latin typeface="Calibri"/>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1. Può essere di tipo automatico</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2. Comanda il differenziale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3. Consente di innestare o disinnestare la pompa di iniezione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bl>
          </a:graphicData>
        </a:graphic>
      </p:graphicFrame>
      <p:sp>
        <p:nvSpPr>
          <p:cNvPr id="433"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8000" b="1" u="none" strike="noStrike">
                <a:solidFill>
                  <a:srgbClr val="FFFF00"/>
                </a:solidFill>
                <a:effectLst/>
                <a:uFillTx/>
                <a:latin typeface="Arial Nova Light"/>
              </a:rPr>
              <a:t>QUIZ</a:t>
            </a:r>
            <a:endParaRPr lang="en-US" sz="8000" b="0" u="none" strike="noStrike">
              <a:solidFill>
                <a:schemeClr val="lt1"/>
              </a:solidFill>
              <a:effectLst/>
              <a:uFillTx/>
              <a:latin typeface="Arial Nova Light"/>
            </a:endParaRPr>
          </a:p>
        </p:txBody>
      </p:sp>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5F5D8B35-25CF-4D11-9C3B-565E4A0FE81E}" type="slidenum">
              <a:t>86</a:t>
            </a:fld>
          </a:p>
        </p:txBody>
      </p:sp>
      <p:sp>
        <p:nvSpPr>
          <p:cNvPr id="5" name="PlaceHolder 4"/>
          <p:cNvSpPr>
            <a:spLocks noGrp="1"/>
          </p:cNvSpPr>
          <p:nvPr>
            <p:ph type="dt" idx="34"/>
          </p:nvPr>
        </p:nvSpPr>
        <p:spPr/>
        <p:txBody>
          <a:bodyPr/>
          <a:p>
            <a:fld id="{3BC40FE8-4F41-4627-9592-C1967E217758}" type="datetime1">
              <a:rPr lang="en-GB"/>
              <a:t>27/10/2026</a:t>
            </a:fld>
          </a:p>
        </p:txBody>
      </p:sp>
    </p:spTree>
  </p:cSld>
  <mc:AlternateContent>
    <mc:Choice Requires="p14">
      <p:transition spd="slow" p14:dur="2000"/>
    </mc:Choice>
    <mc:Fallback>
      <p:transition spd="slow"/>
    </mc:Fallback>
  </mc:AlternateContent>
</p:sld>
</file>

<file path=ppt/slides/slide8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4"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6000" b="1" u="none" strike="noStrike">
                <a:solidFill>
                  <a:srgbClr val="FFFF00"/>
                </a:solidFill>
                <a:effectLst/>
                <a:uFillTx/>
                <a:latin typeface="Arial Nova Light"/>
              </a:rPr>
              <a:t>QUIZ</a:t>
            </a:r>
            <a:endParaRPr lang="en-US" sz="6000" b="0" u="none" strike="noStrike">
              <a:solidFill>
                <a:schemeClr val="lt1"/>
              </a:solidFill>
              <a:effectLst/>
              <a:uFillTx/>
              <a:latin typeface="Arial Nova Light"/>
            </a:endParaRPr>
          </a:p>
        </p:txBody>
      </p:sp>
      <p:graphicFrame>
        <p:nvGraphicFramePr>
          <p:cNvPr id="435" name="Segnaposto contenuto 6"/>
          <p:cNvGraphicFramePr/>
          <p:nvPr/>
        </p:nvGraphicFramePr>
        <p:xfrm>
          <a:off x="468720" y="2061720"/>
          <a:ext cx="11124360" cy="4667760"/>
        </p:xfrm>
        <a:graphic>
          <a:graphicData uri="http://schemas.openxmlformats.org/drawingml/2006/table">
            <a:tbl>
              <a:tblPr/>
              <a:tblGrid>
                <a:gridCol w="9536400"/>
                <a:gridCol w="793800"/>
                <a:gridCol w="793800"/>
              </a:tblGrid>
              <a:tr h="0">
                <a:tc>
                  <a:txBody>
                    <a:bodyPr lIns="68400" tIns="0" rIns="68400" bIns="0" anchor="t">
                      <a:noAutofit/>
                    </a:bodyPr>
                    <a:p>
                      <a:pPr defTabSz="914400">
                        <a:lnSpc>
                          <a:spcPct val="100000"/>
                        </a:lnSpc>
                      </a:pPr>
                      <a:r>
                        <a:rPr lang="it-IT" sz="1800" b="1" u="none" strike="noStrike">
                          <a:solidFill>
                            <a:srgbClr val="FFFF00"/>
                          </a:solidFill>
                          <a:effectLst/>
                          <a:uFillTx/>
                          <a:latin typeface="Arial Nova Light"/>
                        </a:rPr>
                        <a:t>7. IL SINCRONIZZATORE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lIns="68400" tIns="0" rIns="68400" bIns="0" anchor="t">
                      <a:noAutofit/>
                    </a:bodyPr>
                    <a:p>
                      <a:pPr marL="457200" defTabSz="914400">
                        <a:lnSpc>
                          <a:spcPct val="100000"/>
                        </a:lnSpc>
                      </a:pPr>
                      <a:r>
                        <a:rPr lang="it-IT" sz="1800" b="1" u="none" strike="noStrike">
                          <a:solidFill>
                            <a:schemeClr val="lt1"/>
                          </a:solidFill>
                          <a:effectLst/>
                          <a:uFillTx/>
                          <a:latin typeface="Arial Nova Light"/>
                        </a:rPr>
                        <a:t>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lIns="68400" tIns="0" rIns="68400" bIns="0" anchor="t">
                      <a:noAutofit/>
                    </a:bodyPr>
                    <a:p>
                      <a:endParaRPr lang="it-IT" sz="1800" b="1" u="none" strike="noStrike">
                        <a:solidFill>
                          <a:srgbClr val="000000"/>
                        </a:solidFill>
                        <a:effectLst/>
                        <a:uFillTx/>
                        <a:latin typeface="Calibri"/>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1. Facilita l'accoppiamento degli ingranaggi del cambio nel passaggio da una marcia all'altra</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2. Consente di far girare l'albero motore e l'albero di trasmissione alla stessa velocità</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3. Consente, una volta innestato, di cambiare marcia senza l'utilizzo della frizione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pPr>
                      <a:r>
                        <a:rPr lang="it-IT" sz="1800" b="1" u="none" strike="noStrike">
                          <a:solidFill>
                            <a:srgbClr val="FFFF00"/>
                          </a:solidFill>
                          <a:effectLst/>
                          <a:uFillTx/>
                          <a:latin typeface="Arial Nova Light"/>
                        </a:rPr>
                        <a:t>8. LA SCATOLA DEL CAMBIO</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marL="457200" algn="ctr" defTabSz="914400">
                        <a:lnSpc>
                          <a:spcPct val="100000"/>
                        </a:lnSpc>
                        <a:tabLst>
                          <a:tab pos="0" algn="l"/>
                        </a:tabLst>
                      </a:pPr>
                      <a:r>
                        <a:rPr lang="it-IT" sz="1800" b="0" u="none" strike="noStrike">
                          <a:solidFill>
                            <a:schemeClr val="dk1"/>
                          </a:solidFill>
                          <a:effectLst/>
                          <a:uFillTx/>
                          <a:latin typeface="Arial Nova Light"/>
                        </a:rPr>
                        <a:t> </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endParaRPr lang="it-IT" sz="1800" b="0" u="none" strike="noStrike">
                        <a:solidFill>
                          <a:srgbClr val="000000"/>
                        </a:solidFill>
                        <a:effectLst/>
                        <a:uFillTx/>
                        <a:latin typeface="Calibri"/>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1. Contiene liquido antigelo per evitare il grippaggio nel periodo invernale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2. Contiene olio lubrificante delle stessa caratteristiche dell'olio motore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3. Contiene olio lubrificante che deve essere sostituito periodicamente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pPr>
                      <a:r>
                        <a:rPr lang="it-IT" sz="1800" b="1" u="none" strike="noStrike">
                          <a:solidFill>
                            <a:srgbClr val="FFFF00"/>
                          </a:solidFill>
                          <a:effectLst/>
                          <a:uFillTx/>
                          <a:latin typeface="Arial Nova Light"/>
                        </a:rPr>
                        <a:t>9. LA COPPIA CONICA</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tabLst>
                          <a:tab pos="0" algn="l"/>
                        </a:tabLst>
                      </a:pPr>
                      <a:r>
                        <a:rPr lang="it-IT" sz="1800" b="0" u="none" strike="noStrike">
                          <a:solidFill>
                            <a:schemeClr val="dk1"/>
                          </a:solidFill>
                          <a:effectLst/>
                          <a:uFillTx/>
                          <a:latin typeface="Arial Nova Light"/>
                        </a:rPr>
                        <a:t> </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endParaRPr lang="it-IT" sz="1800" b="0" u="none" strike="noStrike">
                        <a:solidFill>
                          <a:srgbClr val="000000"/>
                        </a:solidFill>
                        <a:effectLst/>
                        <a:uFillTx/>
                        <a:latin typeface="Calibri"/>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1. Serve ad aumentare la velocità delle ruote rispetto a quelle dell'albero motore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2. E' in genere utilizzata nei veicoli con motore anteriore e trazione posteriore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0">
                <a:tc>
                  <a:txBody>
                    <a:bodyPr lIns="68400" tIns="0" rIns="68400" bIns="0" anchor="t">
                      <a:noAutofit/>
                    </a:bodyPr>
                    <a:p>
                      <a:pPr defTabSz="914400">
                        <a:lnSpc>
                          <a:spcPct val="100000"/>
                        </a:lnSpc>
                      </a:pPr>
                      <a:r>
                        <a:rPr lang="it-IT" sz="1800" b="1" u="none" strike="noStrike">
                          <a:solidFill>
                            <a:schemeClr val="lt1"/>
                          </a:solidFill>
                          <a:effectLst/>
                          <a:uFillTx/>
                          <a:latin typeface="Arial Nova Light"/>
                        </a:rPr>
                        <a:t>  3. E' innestabile dall'autista tramite apposito comando</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tabLst>
                          <a:tab pos="0" algn="l"/>
                        </a:tabLst>
                      </a:pPr>
                      <a:r>
                        <a:rPr lang="it-IT" sz="1800" b="0" u="none" strike="noStrike">
                          <a:solidFill>
                            <a:schemeClr val="dk1"/>
                          </a:solidFill>
                          <a:effectLst/>
                          <a:uFillTx/>
                          <a:latin typeface="Arial Nova Light"/>
                        </a:rPr>
                        <a:t> V</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tabLst>
                          <a:tab pos="0" algn="l"/>
                        </a:tabLst>
                      </a:pPr>
                      <a:r>
                        <a:rPr lang="it-IT" sz="1800" b="0" u="none" strike="noStrike">
                          <a:solidFill>
                            <a:srgbClr val="000000"/>
                          </a:solidFill>
                          <a:effectLst/>
                          <a:uFillTx/>
                          <a:latin typeface="Calibri"/>
                          <a:ea typeface="MS Mincho"/>
                        </a:rPr>
                        <a:t>F</a:t>
                      </a:r>
                      <a:endParaRPr lang="en-GB" sz="18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bl>
          </a:graphicData>
        </a:graphic>
      </p:graphicFrame>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70881BF0-7E67-490E-B503-114DAE7394D4}" type="slidenum">
              <a:t>87</a:t>
            </a:fld>
          </a:p>
        </p:txBody>
      </p:sp>
      <p:sp>
        <p:nvSpPr>
          <p:cNvPr id="5" name="PlaceHolder 4"/>
          <p:cNvSpPr>
            <a:spLocks noGrp="1"/>
          </p:cNvSpPr>
          <p:nvPr>
            <p:ph type="dt" idx="34"/>
          </p:nvPr>
        </p:nvSpPr>
        <p:spPr/>
        <p:txBody>
          <a:bodyPr/>
          <a:p>
            <a:fld id="{E0C3940F-6D33-4C85-8CF7-02A2A3064389}" type="datetime1">
              <a:rPr lang="en-GB"/>
              <a:t>27/10/2026</a:t>
            </a:fld>
          </a:p>
        </p:txBody>
      </p:sp>
    </p:spTree>
  </p:cSld>
  <mc:AlternateContent>
    <mc:Choice Requires="p14">
      <p:transition spd="slow" p14:dur="2000"/>
    </mc:Choice>
    <mc:Fallback>
      <p:transition spd="slow"/>
    </mc:Fallback>
  </mc:AlternateContent>
</p:sld>
</file>

<file path=ppt/slides/slide8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36" name="Segnaposto contenuto 7"/>
          <p:cNvPicPr/>
          <p:nvPr/>
        </p:nvPicPr>
        <p:blipFill>
          <a:blip r:embed="rId1"/>
          <a:stretch/>
        </p:blipFill>
        <p:spPr>
          <a:xfrm>
            <a:off x="1003680" y="1880640"/>
            <a:ext cx="7220880" cy="4617720"/>
          </a:xfrm>
          <a:prstGeom prst="rect">
            <a:avLst/>
          </a:prstGeom>
          <a:noFill/>
          <a:ln w="0">
            <a:noFill/>
          </a:ln>
        </p:spPr>
      </p:pic>
      <p:sp>
        <p:nvSpPr>
          <p:cNvPr id="437"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6000" b="1" u="none" strike="noStrike">
                <a:solidFill>
                  <a:srgbClr val="FFFF00"/>
                </a:solidFill>
                <a:effectLst/>
                <a:uFillTx/>
                <a:latin typeface="Calibri"/>
              </a:rPr>
              <a:t>PNEUMATICO</a:t>
            </a:r>
            <a:endParaRPr lang="en-US" sz="6000" b="0" u="none" strike="noStrike">
              <a:solidFill>
                <a:schemeClr val="lt1"/>
              </a:solidFill>
              <a:effectLst/>
              <a:uFillTx/>
              <a:latin typeface="Arial Nova Light"/>
            </a:endParaRPr>
          </a:p>
        </p:txBody>
      </p:sp>
      <p:sp>
        <p:nvSpPr>
          <p:cNvPr id="3" name="PlaceHolder 2"/>
          <p:cNvSpPr>
            <a:spLocks noGrp="1"/>
          </p:cNvSpPr>
          <p:nvPr>
            <p:ph type="sldNum" idx="36"/>
          </p:nvPr>
        </p:nvSpPr>
        <p:spPr/>
        <p:txBody>
          <a:bodyPr/>
          <a:p>
            <a:fld id="{9F160FDC-0DE3-4627-8E31-2EA866F36109}" type="slidenum">
              <a:t>88</a:t>
            </a:fld>
          </a:p>
        </p:txBody>
      </p:sp>
    </p:spTree>
  </p:cSld>
  <mc:AlternateContent>
    <mc:Choice Requires="p14">
      <p:transition spd="slow" p14:dur="2000"/>
    </mc:Choice>
    <mc:Fallback>
      <p:transition spd="slow"/>
    </mc:Fallback>
  </mc:AlternateContent>
</p:sld>
</file>

<file path=ppt/slides/slide8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38" name="Segnaposto contenuto 7"/>
          <p:cNvPicPr/>
          <p:nvPr/>
        </p:nvPicPr>
        <p:blipFill>
          <a:blip r:embed="rId1"/>
          <a:stretch/>
        </p:blipFill>
        <p:spPr>
          <a:xfrm>
            <a:off x="748440" y="210240"/>
            <a:ext cx="5368680" cy="6303240"/>
          </a:xfrm>
          <a:prstGeom prst="rect">
            <a:avLst/>
          </a:prstGeom>
          <a:noFill/>
          <a:ln w="0">
            <a:noFill/>
          </a:ln>
        </p:spPr>
      </p:pic>
      <p:sp>
        <p:nvSpPr>
          <p:cNvPr id="439" name="PlaceHolder 1"/>
          <p:cNvSpPr>
            <a:spLocks noGrp="1"/>
          </p:cNvSpPr>
          <p:nvPr>
            <p:ph type="title"/>
          </p:nvPr>
        </p:nvSpPr>
        <p:spPr>
          <a:xfrm>
            <a:off x="6495840" y="78768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6000" b="1" u="none" strike="noStrike">
                <a:solidFill>
                  <a:srgbClr val="FFFF00"/>
                </a:solidFill>
                <a:effectLst/>
                <a:uFillTx/>
                <a:latin typeface="Calibri"/>
              </a:rPr>
              <a:t>PNEUMATICO</a:t>
            </a:r>
            <a:endParaRPr lang="en-US" sz="6000" b="0" u="none" strike="noStrike">
              <a:solidFill>
                <a:schemeClr val="lt1"/>
              </a:solidFill>
              <a:effectLst/>
              <a:uFillTx/>
              <a:latin typeface="Arial Nova Light"/>
            </a:endParaRPr>
          </a:p>
        </p:txBody>
      </p:sp>
      <p:pic>
        <p:nvPicPr>
          <p:cNvPr id="440" name="Immagine 10"/>
          <p:cNvPicPr/>
          <p:nvPr/>
        </p:nvPicPr>
        <p:blipFill>
          <a:blip r:embed="rId2"/>
          <a:stretch/>
        </p:blipFill>
        <p:spPr>
          <a:xfrm>
            <a:off x="6804360" y="1915560"/>
            <a:ext cx="3895920" cy="4597560"/>
          </a:xfrm>
          <a:prstGeom prst="rect">
            <a:avLst/>
          </a:prstGeom>
          <a:noFill/>
          <a:ln w="0">
            <a:noFill/>
          </a:ln>
        </p:spPr>
      </p:pic>
      <p:sp>
        <p:nvSpPr>
          <p:cNvPr id="3" name="PlaceHolder 2"/>
          <p:cNvSpPr>
            <a:spLocks noGrp="1"/>
          </p:cNvSpPr>
          <p:nvPr>
            <p:ph type="sldNum" idx="36"/>
          </p:nvPr>
        </p:nvSpPr>
        <p:spPr/>
        <p:txBody>
          <a:bodyPr/>
          <a:p>
            <a:fld id="{D0F068E8-A86E-4179-B10F-8D7EAA97CBCE}" type="slidenum">
              <a:t>89</a:t>
            </a:fld>
          </a:p>
        </p:txBody>
      </p:sp>
    </p:spTree>
  </p:cSld>
  <mc:AlternateContent>
    <mc:Choice Requires="p14">
      <p:transition spd="slow" p14:dur="2000"/>
    </mc:Choice>
    <mc:Fallback>
      <p:transition spd="slow"/>
    </mc:Fallback>
  </mc:AlternateContent>
</p:sld>
</file>

<file path=ppt/slides/slide9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1"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6000" b="1" u="none" strike="noStrike">
                <a:solidFill>
                  <a:srgbClr val="FFFF00"/>
                </a:solidFill>
                <a:effectLst/>
                <a:uFillTx/>
                <a:latin typeface="Calibri"/>
              </a:rPr>
              <a:t>PNEUMATICO</a:t>
            </a:r>
            <a:endParaRPr lang="en-US" sz="6000" b="0" u="none" strike="noStrike">
              <a:solidFill>
                <a:schemeClr val="lt1"/>
              </a:solidFill>
              <a:effectLst/>
              <a:uFillTx/>
              <a:latin typeface="Arial Nova Light"/>
            </a:endParaRPr>
          </a:p>
        </p:txBody>
      </p:sp>
      <p:sp>
        <p:nvSpPr>
          <p:cNvPr id="442" name="PlaceHolder 2"/>
          <p:cNvSpPr>
            <a:spLocks noGrp="1"/>
          </p:cNvSpPr>
          <p:nvPr>
            <p:ph/>
          </p:nvPr>
        </p:nvSpPr>
        <p:spPr>
          <a:xfrm>
            <a:off x="1717560" y="2650680"/>
            <a:ext cx="8763120" cy="2009520"/>
          </a:xfrm>
          <a:prstGeom prst="rect">
            <a:avLst/>
          </a:prstGeom>
          <a:noFill/>
          <a:ln w="0">
            <a:noFill/>
          </a:ln>
        </p:spPr>
        <p:txBody>
          <a:bodyPr lIns="91440" tIns="45720" rIns="91440" bIns="45720" anchor="t">
            <a:normAutofit/>
          </a:bodyPr>
          <a:p>
            <a:pPr indent="0" algn="l" defTabSz="914400">
              <a:lnSpc>
                <a:spcPct val="120000"/>
              </a:lnSpc>
              <a:spcBef>
                <a:spcPts val="1001"/>
              </a:spcBef>
              <a:buNone/>
              <a:tabLst>
                <a:tab pos="0" algn="l"/>
              </a:tabLst>
            </a:pPr>
            <a:r>
              <a:rPr lang="it-IT" sz="9600" b="1" u="none" strike="noStrike">
                <a:solidFill>
                  <a:schemeClr val="lt1"/>
                </a:solidFill>
                <a:effectLst/>
                <a:uFillTx/>
                <a:latin typeface="Calibri"/>
              </a:rPr>
              <a:t>195/65 R14 86 T</a:t>
            </a:r>
            <a:endParaRPr lang="en-US" sz="9600" b="0" u="none" strike="noStrike">
              <a:solidFill>
                <a:schemeClr val="lt1"/>
              </a:solidFill>
              <a:effectLst/>
              <a:uFillTx/>
              <a:latin typeface="Arial Nova Light"/>
            </a:endParaRPr>
          </a:p>
        </p:txBody>
      </p:sp>
      <p:sp>
        <p:nvSpPr>
          <p:cNvPr id="443" name="CasellaDiTesto 7"/>
          <p:cNvSpPr/>
          <p:nvPr/>
        </p:nvSpPr>
        <p:spPr>
          <a:xfrm>
            <a:off x="1012680" y="5164920"/>
            <a:ext cx="2904480" cy="1384560"/>
          </a:xfrm>
          <a:prstGeom prst="rect">
            <a:avLst/>
          </a:prstGeom>
          <a:noFill/>
          <a:ln w="0">
            <a:noFill/>
          </a:ln>
        </p:spPr>
        <p:style>
          <a:lnRef idx="0"/>
          <a:fillRef idx="0"/>
          <a:effectRef idx="0"/>
          <a:fontRef idx="minor"/>
        </p:style>
        <p:txBody>
          <a:bodyPr wrap="none" lIns="90000" tIns="45000" rIns="90000" bIns="45000" anchor="t">
            <a:spAutoFit/>
          </a:bodyPr>
          <a:p>
            <a:pPr defTabSz="914400">
              <a:lnSpc>
                <a:spcPct val="100000"/>
              </a:lnSpc>
            </a:pPr>
            <a:r>
              <a:rPr lang="it-IT" sz="2800" b="0" u="none" strike="noStrike">
                <a:solidFill>
                  <a:schemeClr val="lt1"/>
                </a:solidFill>
                <a:effectLst/>
                <a:uFillTx/>
                <a:latin typeface="Arial Nova Light"/>
              </a:rPr>
              <a:t>LARGHEZZA</a:t>
            </a:r>
            <a:endParaRPr lang="en-GB" sz="2800" b="0" u="none" strike="noStrike">
              <a:solidFill>
                <a:srgbClr val="FFFFFF"/>
              </a:solidFill>
              <a:effectLst/>
              <a:uFillTx/>
              <a:latin typeface="Arial"/>
            </a:endParaRPr>
          </a:p>
          <a:p>
            <a:pPr defTabSz="914400">
              <a:lnSpc>
                <a:spcPct val="100000"/>
              </a:lnSpc>
            </a:pPr>
            <a:r>
              <a:rPr lang="it-IT" sz="2800" b="0" u="none" strike="noStrike">
                <a:solidFill>
                  <a:schemeClr val="lt1"/>
                </a:solidFill>
                <a:effectLst/>
                <a:uFillTx/>
                <a:latin typeface="Arial Nova Light"/>
              </a:rPr>
              <a:t>DELLA SEZIONE </a:t>
            </a:r>
            <a:endParaRPr lang="en-GB" sz="2800" b="0" u="none" strike="noStrike">
              <a:solidFill>
                <a:srgbClr val="FFFFFF"/>
              </a:solidFill>
              <a:effectLst/>
              <a:uFillTx/>
              <a:latin typeface="Arial"/>
            </a:endParaRPr>
          </a:p>
          <a:p>
            <a:pPr defTabSz="914400">
              <a:lnSpc>
                <a:spcPct val="100000"/>
              </a:lnSpc>
            </a:pPr>
            <a:r>
              <a:rPr lang="it-IT" sz="2800" b="0" u="none" strike="noStrike">
                <a:solidFill>
                  <a:schemeClr val="lt1"/>
                </a:solidFill>
                <a:effectLst/>
                <a:uFillTx/>
                <a:latin typeface="Arial Nova Light"/>
              </a:rPr>
              <a:t>IN mm</a:t>
            </a:r>
            <a:endParaRPr lang="en-GB" sz="2800" b="0" u="none" strike="noStrike">
              <a:solidFill>
                <a:srgbClr val="FFFFFF"/>
              </a:solidFill>
              <a:effectLst/>
              <a:uFillTx/>
              <a:latin typeface="Arial"/>
            </a:endParaRPr>
          </a:p>
        </p:txBody>
      </p:sp>
      <p:sp>
        <p:nvSpPr>
          <p:cNvPr id="444" name="Freccia giù 8"/>
          <p:cNvSpPr/>
          <p:nvPr/>
        </p:nvSpPr>
        <p:spPr>
          <a:xfrm>
            <a:off x="2113920" y="4159080"/>
            <a:ext cx="314280" cy="1012320"/>
          </a:xfrm>
          <a:prstGeom prst="downArrow">
            <a:avLst>
              <a:gd name="adj1" fmla="val 50000"/>
              <a:gd name="adj2" fmla="val 50000"/>
            </a:avLst>
          </a:prstGeom>
          <a:solidFill>
            <a:srgbClr val="FFFF00"/>
          </a:solidFill>
          <a:ln>
            <a:solidFill>
              <a:srgbClr val="3652BC"/>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it-IT" sz="1800" b="0" u="none" strike="noStrike">
              <a:solidFill>
                <a:schemeClr val="lt1"/>
              </a:solidFill>
              <a:effectLst/>
              <a:uFillTx/>
              <a:latin typeface="Arial Nova Light"/>
            </a:endParaRPr>
          </a:p>
        </p:txBody>
      </p:sp>
      <p:sp>
        <p:nvSpPr>
          <p:cNvPr id="445" name="CasellaDiTesto 9"/>
          <p:cNvSpPr/>
          <p:nvPr/>
        </p:nvSpPr>
        <p:spPr>
          <a:xfrm>
            <a:off x="3165840" y="1958400"/>
            <a:ext cx="4692240" cy="522720"/>
          </a:xfrm>
          <a:prstGeom prst="rect">
            <a:avLst/>
          </a:prstGeom>
          <a:noFill/>
          <a:ln w="0">
            <a:noFill/>
          </a:ln>
        </p:spPr>
        <p:style>
          <a:lnRef idx="0"/>
          <a:fillRef idx="0"/>
          <a:effectRef idx="0"/>
          <a:fontRef idx="minor"/>
        </p:style>
        <p:txBody>
          <a:bodyPr wrap="none" lIns="90000" tIns="45000" rIns="90000" bIns="45000" anchor="t">
            <a:spAutoFit/>
          </a:bodyPr>
          <a:p>
            <a:pPr defTabSz="914400">
              <a:lnSpc>
                <a:spcPct val="100000"/>
              </a:lnSpc>
            </a:pPr>
            <a:r>
              <a:rPr lang="it-IT" sz="2800" b="0" u="none" strike="noStrike">
                <a:solidFill>
                  <a:schemeClr val="lt1"/>
                </a:solidFill>
                <a:effectLst/>
                <a:uFillTx/>
                <a:latin typeface="Arial Nova Light"/>
              </a:rPr>
              <a:t>ALTEZZA/LARGHEZZA X100</a:t>
            </a:r>
            <a:endParaRPr lang="en-GB" sz="2800" b="0" u="none" strike="noStrike">
              <a:solidFill>
                <a:srgbClr val="FFFFFF"/>
              </a:solidFill>
              <a:effectLst/>
              <a:uFillTx/>
              <a:latin typeface="Arial"/>
            </a:endParaRPr>
          </a:p>
        </p:txBody>
      </p:sp>
      <p:sp>
        <p:nvSpPr>
          <p:cNvPr id="446" name="Freccia giù 10"/>
          <p:cNvSpPr/>
          <p:nvPr/>
        </p:nvSpPr>
        <p:spPr>
          <a:xfrm rot="10800000">
            <a:off x="4631400" y="2537280"/>
            <a:ext cx="314280" cy="609120"/>
          </a:xfrm>
          <a:prstGeom prst="downArrow">
            <a:avLst>
              <a:gd name="adj1" fmla="val 50000"/>
              <a:gd name="adj2" fmla="val 50000"/>
            </a:avLst>
          </a:prstGeom>
          <a:solidFill>
            <a:srgbClr val="FFFF00"/>
          </a:solidFill>
          <a:ln>
            <a:solidFill>
              <a:srgbClr val="3652BC"/>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it-IT" sz="1800" b="0" u="none" strike="noStrike">
              <a:solidFill>
                <a:schemeClr val="lt1"/>
              </a:solidFill>
              <a:effectLst/>
              <a:uFillTx/>
              <a:latin typeface="Arial Nova Light"/>
            </a:endParaRPr>
          </a:p>
        </p:txBody>
      </p:sp>
      <p:sp>
        <p:nvSpPr>
          <p:cNvPr id="447" name="CasellaDiTesto 11"/>
          <p:cNvSpPr/>
          <p:nvPr/>
        </p:nvSpPr>
        <p:spPr>
          <a:xfrm>
            <a:off x="4931280" y="5032800"/>
            <a:ext cx="2774880" cy="1199880"/>
          </a:xfrm>
          <a:prstGeom prst="rect">
            <a:avLst/>
          </a:prstGeom>
          <a:noFill/>
          <a:ln w="0">
            <a:noFill/>
          </a:ln>
        </p:spPr>
        <p:style>
          <a:lnRef idx="0"/>
          <a:fillRef idx="0"/>
          <a:effectRef idx="0"/>
          <a:fontRef idx="minor"/>
        </p:style>
        <p:txBody>
          <a:bodyPr wrap="none" lIns="90000" tIns="45000" rIns="90000" bIns="45000" anchor="t">
            <a:spAutoFit/>
          </a:bodyPr>
          <a:p>
            <a:pPr defTabSz="914400">
              <a:lnSpc>
                <a:spcPct val="100000"/>
              </a:lnSpc>
            </a:pPr>
            <a:r>
              <a:rPr lang="it-IT" sz="3600" b="0" u="none" strike="noStrike">
                <a:solidFill>
                  <a:schemeClr val="lt1"/>
                </a:solidFill>
                <a:effectLst/>
                <a:uFillTx/>
                <a:latin typeface="Arial Nova Light"/>
              </a:rPr>
              <a:t>STRUTTURA</a:t>
            </a:r>
            <a:endParaRPr lang="en-GB" sz="3600" b="0" u="none" strike="noStrike">
              <a:solidFill>
                <a:srgbClr val="FFFFFF"/>
              </a:solidFill>
              <a:effectLst/>
              <a:uFillTx/>
              <a:latin typeface="Arial"/>
            </a:endParaRPr>
          </a:p>
          <a:p>
            <a:pPr defTabSz="914400">
              <a:lnSpc>
                <a:spcPct val="100000"/>
              </a:lnSpc>
            </a:pPr>
            <a:r>
              <a:rPr lang="it-IT" sz="3600" b="0" u="none" strike="noStrike">
                <a:solidFill>
                  <a:schemeClr val="lt1"/>
                </a:solidFill>
                <a:effectLst/>
                <a:uFillTx/>
                <a:latin typeface="Arial Nova Light"/>
              </a:rPr>
              <a:t>RADIALE</a:t>
            </a:r>
            <a:endParaRPr lang="en-GB" sz="3600" b="0" u="none" strike="noStrike">
              <a:solidFill>
                <a:srgbClr val="FFFFFF"/>
              </a:solidFill>
              <a:effectLst/>
              <a:uFillTx/>
              <a:latin typeface="Arial"/>
            </a:endParaRPr>
          </a:p>
        </p:txBody>
      </p:sp>
      <p:sp>
        <p:nvSpPr>
          <p:cNvPr id="448" name="Freccia giù 12"/>
          <p:cNvSpPr/>
          <p:nvPr/>
        </p:nvSpPr>
        <p:spPr>
          <a:xfrm>
            <a:off x="5892840" y="4157640"/>
            <a:ext cx="279720" cy="1005480"/>
          </a:xfrm>
          <a:prstGeom prst="downArrow">
            <a:avLst>
              <a:gd name="adj1" fmla="val 50000"/>
              <a:gd name="adj2" fmla="val 50000"/>
            </a:avLst>
          </a:prstGeom>
          <a:solidFill>
            <a:srgbClr val="FFFF00"/>
          </a:solidFill>
          <a:ln>
            <a:solidFill>
              <a:srgbClr val="3652BC"/>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it-IT" sz="1800" b="0" u="none" strike="noStrike">
              <a:solidFill>
                <a:schemeClr val="lt1"/>
              </a:solidFill>
              <a:effectLst/>
              <a:uFillTx/>
              <a:latin typeface="Arial Nova Light"/>
            </a:endParaRPr>
          </a:p>
        </p:txBody>
      </p:sp>
      <p:sp>
        <p:nvSpPr>
          <p:cNvPr id="449" name="CasellaDiTesto 13"/>
          <p:cNvSpPr/>
          <p:nvPr/>
        </p:nvSpPr>
        <p:spPr>
          <a:xfrm>
            <a:off x="8197560" y="5273640"/>
            <a:ext cx="1959120" cy="953640"/>
          </a:xfrm>
          <a:prstGeom prst="rect">
            <a:avLst/>
          </a:prstGeom>
          <a:noFill/>
          <a:ln w="0">
            <a:noFill/>
          </a:ln>
        </p:spPr>
        <p:style>
          <a:lnRef idx="0"/>
          <a:fillRef idx="0"/>
          <a:effectRef idx="0"/>
          <a:fontRef idx="minor"/>
        </p:style>
        <p:txBody>
          <a:bodyPr wrap="none" lIns="90000" tIns="45000" rIns="90000" bIns="45000" anchor="t">
            <a:spAutoFit/>
          </a:bodyPr>
          <a:p>
            <a:pPr defTabSz="914400">
              <a:lnSpc>
                <a:spcPct val="100000"/>
              </a:lnSpc>
            </a:pPr>
            <a:r>
              <a:rPr lang="it-IT" sz="2800" b="0" u="none" strike="noStrike">
                <a:solidFill>
                  <a:schemeClr val="lt1"/>
                </a:solidFill>
                <a:effectLst/>
                <a:uFillTx/>
                <a:latin typeface="Arial Nova Light"/>
              </a:rPr>
              <a:t>DIAMETRO</a:t>
            </a:r>
            <a:endParaRPr lang="en-GB" sz="2800" b="0" u="none" strike="noStrike">
              <a:solidFill>
                <a:srgbClr val="FFFFFF"/>
              </a:solidFill>
              <a:effectLst/>
              <a:uFillTx/>
              <a:latin typeface="Arial"/>
            </a:endParaRPr>
          </a:p>
          <a:p>
            <a:pPr defTabSz="914400">
              <a:lnSpc>
                <a:spcPct val="100000"/>
              </a:lnSpc>
            </a:pPr>
            <a:r>
              <a:rPr lang="it-IT" sz="2800" b="0" u="none" strike="noStrike">
                <a:solidFill>
                  <a:schemeClr val="lt1"/>
                </a:solidFill>
                <a:effectLst/>
                <a:uFillTx/>
                <a:latin typeface="Arial Nova Light"/>
              </a:rPr>
              <a:t>IN POLLICI</a:t>
            </a:r>
            <a:endParaRPr lang="en-GB" sz="2800" b="0" u="none" strike="noStrike">
              <a:solidFill>
                <a:srgbClr val="FFFFFF"/>
              </a:solidFill>
              <a:effectLst/>
              <a:uFillTx/>
              <a:latin typeface="Arial"/>
            </a:endParaRPr>
          </a:p>
        </p:txBody>
      </p:sp>
      <p:sp>
        <p:nvSpPr>
          <p:cNvPr id="450" name="Freccia destra 14"/>
          <p:cNvSpPr/>
          <p:nvPr/>
        </p:nvSpPr>
        <p:spPr>
          <a:xfrm rot="2692800">
            <a:off x="7151760" y="4463280"/>
            <a:ext cx="1881720" cy="393840"/>
          </a:xfrm>
          <a:prstGeom prst="rightArrow">
            <a:avLst>
              <a:gd name="adj1" fmla="val 50000"/>
              <a:gd name="adj2" fmla="val 50000"/>
            </a:avLst>
          </a:prstGeom>
          <a:solidFill>
            <a:srgbClr val="FFFF00"/>
          </a:solidFill>
          <a:ln>
            <a:solidFill>
              <a:srgbClr val="3652BC"/>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it-IT" sz="1800" b="0" u="none" strike="noStrike">
              <a:solidFill>
                <a:schemeClr val="lt1"/>
              </a:solidFill>
              <a:effectLst/>
              <a:uFillTx/>
              <a:latin typeface="Arial Nova Light"/>
            </a:endParaRPr>
          </a:p>
        </p:txBody>
      </p:sp>
      <p:sp>
        <p:nvSpPr>
          <p:cNvPr id="451" name="CasellaDiTesto 15"/>
          <p:cNvSpPr/>
          <p:nvPr/>
        </p:nvSpPr>
        <p:spPr>
          <a:xfrm>
            <a:off x="8197560" y="2070360"/>
            <a:ext cx="3177000" cy="522720"/>
          </a:xfrm>
          <a:prstGeom prst="rect">
            <a:avLst/>
          </a:prstGeom>
          <a:noFill/>
          <a:ln w="0">
            <a:noFill/>
          </a:ln>
        </p:spPr>
        <p:style>
          <a:lnRef idx="0"/>
          <a:fillRef idx="0"/>
          <a:effectRef idx="0"/>
          <a:fontRef idx="minor"/>
        </p:style>
        <p:txBody>
          <a:bodyPr wrap="none" lIns="90000" tIns="45000" rIns="90000" bIns="45000" anchor="t">
            <a:spAutoFit/>
          </a:bodyPr>
          <a:p>
            <a:pPr defTabSz="914400">
              <a:lnSpc>
                <a:spcPct val="100000"/>
              </a:lnSpc>
            </a:pPr>
            <a:r>
              <a:rPr lang="it-IT" sz="2800" b="0" u="none" strike="noStrike">
                <a:solidFill>
                  <a:schemeClr val="lt1"/>
                </a:solidFill>
                <a:effectLst/>
                <a:uFillTx/>
                <a:latin typeface="Arial Nova Light"/>
              </a:rPr>
              <a:t>INDICE DI CARICO</a:t>
            </a:r>
            <a:endParaRPr lang="en-GB" sz="2800" b="0" u="none" strike="noStrike">
              <a:solidFill>
                <a:srgbClr val="FFFFFF"/>
              </a:solidFill>
              <a:effectLst/>
              <a:uFillTx/>
              <a:latin typeface="Arial"/>
            </a:endParaRPr>
          </a:p>
        </p:txBody>
      </p:sp>
      <p:sp>
        <p:nvSpPr>
          <p:cNvPr id="452" name="Freccia destra 16"/>
          <p:cNvSpPr/>
          <p:nvPr/>
        </p:nvSpPr>
        <p:spPr>
          <a:xfrm rot="17931600">
            <a:off x="8326080" y="2676600"/>
            <a:ext cx="883800" cy="446760"/>
          </a:xfrm>
          <a:prstGeom prst="rightArrow">
            <a:avLst>
              <a:gd name="adj1" fmla="val 50000"/>
              <a:gd name="adj2" fmla="val 50000"/>
            </a:avLst>
          </a:prstGeom>
          <a:solidFill>
            <a:srgbClr val="FFFF00"/>
          </a:solidFill>
          <a:ln>
            <a:solidFill>
              <a:srgbClr val="3652BC"/>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it-IT" sz="1800" b="0" u="none" strike="noStrike">
              <a:solidFill>
                <a:schemeClr val="lt1"/>
              </a:solidFill>
              <a:effectLst/>
              <a:uFillTx/>
              <a:latin typeface="Arial Nova Light"/>
            </a:endParaRPr>
          </a:p>
        </p:txBody>
      </p:sp>
      <p:sp>
        <p:nvSpPr>
          <p:cNvPr id="453" name="CasellaDiTesto 17"/>
          <p:cNvSpPr/>
          <p:nvPr/>
        </p:nvSpPr>
        <p:spPr>
          <a:xfrm>
            <a:off x="9786600" y="4351320"/>
            <a:ext cx="1629720" cy="830520"/>
          </a:xfrm>
          <a:prstGeom prst="rect">
            <a:avLst/>
          </a:prstGeom>
          <a:noFill/>
          <a:ln w="0">
            <a:noFill/>
          </a:ln>
        </p:spPr>
        <p:style>
          <a:lnRef idx="0"/>
          <a:fillRef idx="0"/>
          <a:effectRef idx="0"/>
          <a:fontRef idx="minor"/>
        </p:style>
        <p:txBody>
          <a:bodyPr wrap="none" lIns="90000" tIns="45000" rIns="90000" bIns="45000" anchor="t">
            <a:spAutoFit/>
          </a:bodyPr>
          <a:p>
            <a:pPr defTabSz="914400">
              <a:lnSpc>
                <a:spcPct val="100000"/>
              </a:lnSpc>
            </a:pPr>
            <a:r>
              <a:rPr lang="it-IT" sz="2400" b="0" u="none" strike="noStrike">
                <a:solidFill>
                  <a:schemeClr val="lt1"/>
                </a:solidFill>
                <a:effectLst/>
                <a:uFillTx/>
                <a:latin typeface="Arial Nova Light"/>
              </a:rPr>
              <a:t>INDICE DI</a:t>
            </a:r>
            <a:endParaRPr lang="en-GB" sz="2400" b="0" u="none" strike="noStrike">
              <a:solidFill>
                <a:srgbClr val="FFFFFF"/>
              </a:solidFill>
              <a:effectLst/>
              <a:uFillTx/>
              <a:latin typeface="Arial"/>
            </a:endParaRPr>
          </a:p>
          <a:p>
            <a:pPr defTabSz="914400">
              <a:lnSpc>
                <a:spcPct val="100000"/>
              </a:lnSpc>
            </a:pPr>
            <a:r>
              <a:rPr lang="it-IT" sz="2400" b="0" u="none" strike="noStrike">
                <a:solidFill>
                  <a:schemeClr val="lt1"/>
                </a:solidFill>
                <a:effectLst/>
                <a:uFillTx/>
                <a:latin typeface="Arial Nova Light"/>
              </a:rPr>
              <a:t>VELOCITA’</a:t>
            </a:r>
            <a:endParaRPr lang="en-GB" sz="2400" b="0" u="none" strike="noStrike">
              <a:solidFill>
                <a:srgbClr val="FFFFFF"/>
              </a:solidFill>
              <a:effectLst/>
              <a:uFillTx/>
              <a:latin typeface="Arial"/>
            </a:endParaRPr>
          </a:p>
        </p:txBody>
      </p:sp>
      <p:sp>
        <p:nvSpPr>
          <p:cNvPr id="454" name="Freccia destra 18"/>
          <p:cNvSpPr/>
          <p:nvPr/>
        </p:nvSpPr>
        <p:spPr>
          <a:xfrm rot="3793800">
            <a:off x="9797040" y="3867480"/>
            <a:ext cx="619560" cy="525960"/>
          </a:xfrm>
          <a:prstGeom prst="rightArrow">
            <a:avLst>
              <a:gd name="adj1" fmla="val 50000"/>
              <a:gd name="adj2" fmla="val 50000"/>
            </a:avLst>
          </a:prstGeom>
          <a:solidFill>
            <a:srgbClr val="FFFF00"/>
          </a:solidFill>
          <a:ln>
            <a:solidFill>
              <a:srgbClr val="3652BC"/>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it-IT" sz="1800" b="0" u="none" strike="noStrike">
              <a:solidFill>
                <a:schemeClr val="lt1"/>
              </a:solidFill>
              <a:effectLst/>
              <a:uFillTx/>
              <a:latin typeface="Arial Nova Light"/>
            </a:endParaRPr>
          </a:p>
        </p:txBody>
      </p:sp>
      <p:sp>
        <p:nvSpPr>
          <p:cNvPr id="4" name="PlaceHolder 3"/>
          <p:cNvSpPr>
            <a:spLocks noGrp="1"/>
          </p:cNvSpPr>
          <p:nvPr>
            <p:ph type="sldNum" idx="36"/>
          </p:nvPr>
        </p:nvSpPr>
        <p:spPr/>
        <p:txBody>
          <a:bodyPr/>
          <a:p>
            <a:fld id="{B9C7EB48-B362-49D4-9532-DA74B10C101A}" type="slidenum">
              <a:t>90</a:t>
            </a:fld>
          </a:p>
        </p:txBody>
      </p:sp>
    </p:spTree>
  </p:cSld>
  <mc:AlternateContent>
    <mc:Choice Requires="p14">
      <p:transition spd="slow" p14:dur="2000"/>
    </mc:Choice>
    <mc:Fallback>
      <p:transition spd="slow"/>
    </mc:Fallback>
  </mc:AlternateContent>
</p:sld>
</file>

<file path=ppt/slides/slide9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5"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6000" b="1" u="none" strike="noStrike">
                <a:solidFill>
                  <a:srgbClr val="FFFF00"/>
                </a:solidFill>
                <a:effectLst/>
                <a:uFillTx/>
                <a:latin typeface="Arial Nova Light"/>
              </a:rPr>
              <a:t>ORGANI DI SOSPENSIONE </a:t>
            </a:r>
            <a:endParaRPr lang="en-US" sz="6000" b="0" u="none" strike="noStrike">
              <a:solidFill>
                <a:schemeClr val="lt1"/>
              </a:solidFill>
              <a:effectLst/>
              <a:uFillTx/>
              <a:latin typeface="Arial Nova Light"/>
            </a:endParaRPr>
          </a:p>
        </p:txBody>
      </p:sp>
      <p:pic>
        <p:nvPicPr>
          <p:cNvPr id="456" name="Segnaposto contenuto 7"/>
          <p:cNvPicPr/>
          <p:nvPr/>
        </p:nvPicPr>
        <p:blipFill>
          <a:blip r:embed="rId1"/>
          <a:stretch/>
        </p:blipFill>
        <p:spPr>
          <a:xfrm>
            <a:off x="392400" y="1905480"/>
            <a:ext cx="10197720" cy="4165200"/>
          </a:xfrm>
          <a:prstGeom prst="rect">
            <a:avLst/>
          </a:prstGeom>
          <a:noFill/>
          <a:ln w="0">
            <a:noFill/>
          </a:ln>
        </p:spPr>
      </p:pic>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114287C7-E4B9-4ACD-ABBF-BE42EE957672}" type="slidenum">
              <a:t>91</a:t>
            </a:fld>
          </a:p>
        </p:txBody>
      </p:sp>
      <p:sp>
        <p:nvSpPr>
          <p:cNvPr id="5" name="PlaceHolder 4"/>
          <p:cNvSpPr>
            <a:spLocks noGrp="1"/>
          </p:cNvSpPr>
          <p:nvPr>
            <p:ph type="dt" idx="34"/>
          </p:nvPr>
        </p:nvSpPr>
        <p:spPr/>
        <p:txBody>
          <a:bodyPr/>
          <a:p>
            <a:fld id="{87CCFAEF-20D5-4B0D-8079-11136F3538A5}" type="datetime1">
              <a:rPr lang="en-GB"/>
              <a:t>27/10/2026</a:t>
            </a:fld>
          </a:p>
        </p:txBody>
      </p:sp>
    </p:spTree>
  </p:cSld>
  <mc:AlternateContent>
    <mc:Choice Requires="p14">
      <p:transition spd="slow" p14:dur="2000"/>
    </mc:Choice>
    <mc:Fallback>
      <p:transition spd="slow"/>
    </mc:Fallback>
  </mc:AlternateContent>
</p:sld>
</file>

<file path=ppt/slides/slide9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7"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6600" b="1" u="none" strike="noStrike">
                <a:solidFill>
                  <a:srgbClr val="FFFF00"/>
                </a:solidFill>
                <a:effectLst/>
                <a:uFillTx/>
                <a:latin typeface="Arial Nova Light"/>
              </a:rPr>
              <a:t>ORGANI DI STERZO</a:t>
            </a:r>
            <a:endParaRPr lang="en-US" sz="6600" b="0" u="none" strike="noStrike">
              <a:solidFill>
                <a:schemeClr val="lt1"/>
              </a:solidFill>
              <a:effectLst/>
              <a:uFillTx/>
              <a:latin typeface="Arial Nova Light"/>
            </a:endParaRPr>
          </a:p>
        </p:txBody>
      </p:sp>
      <p:pic>
        <p:nvPicPr>
          <p:cNvPr id="458" name="Segnaposto contenuto 7"/>
          <p:cNvPicPr/>
          <p:nvPr/>
        </p:nvPicPr>
        <p:blipFill>
          <a:blip r:embed="rId1"/>
          <a:stretch/>
        </p:blipFill>
        <p:spPr>
          <a:xfrm>
            <a:off x="602280" y="1600200"/>
            <a:ext cx="6690600" cy="4849920"/>
          </a:xfrm>
          <a:prstGeom prst="rect">
            <a:avLst/>
          </a:prstGeom>
          <a:noFill/>
          <a:ln w="0">
            <a:noFill/>
          </a:ln>
        </p:spPr>
      </p:pic>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B8A8B7A4-D251-4A47-BA5C-A05CBC76BD1A}" type="slidenum">
              <a:t>92</a:t>
            </a:fld>
          </a:p>
        </p:txBody>
      </p:sp>
      <p:sp>
        <p:nvSpPr>
          <p:cNvPr id="5" name="PlaceHolder 4"/>
          <p:cNvSpPr>
            <a:spLocks noGrp="1"/>
          </p:cNvSpPr>
          <p:nvPr>
            <p:ph type="dt" idx="34"/>
          </p:nvPr>
        </p:nvSpPr>
        <p:spPr/>
        <p:txBody>
          <a:bodyPr/>
          <a:p>
            <a:fld id="{20DCD01D-BBEE-4AE1-BEC5-09B23028112D}" type="datetime1">
              <a:rPr lang="en-GB"/>
              <a:t>27/10/2026</a:t>
            </a:fld>
          </a:p>
        </p:txBody>
      </p:sp>
    </p:spTree>
  </p:cSld>
  <mc:AlternateContent>
    <mc:Choice Requires="p14">
      <p:transition spd="slow" p14:dur="2000"/>
    </mc:Choice>
    <mc:Fallback>
      <p:transition spd="slow"/>
    </mc:Fallback>
  </mc:AlternateContent>
</p:sld>
</file>

<file path=ppt/slides/slide9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9" name="PlaceHolder 1"/>
          <p:cNvSpPr>
            <a:spLocks noGrp="1"/>
          </p:cNvSpPr>
          <p:nvPr>
            <p:ph type="title"/>
          </p:nvPr>
        </p:nvSpPr>
        <p:spPr>
          <a:xfrm>
            <a:off x="301680" y="722160"/>
            <a:ext cx="11269440" cy="731160"/>
          </a:xfrm>
          <a:prstGeom prst="rect">
            <a:avLst/>
          </a:prstGeom>
          <a:noFill/>
          <a:ln w="0">
            <a:noFill/>
          </a:ln>
        </p:spPr>
        <p:txBody>
          <a:bodyPr lIns="91440" tIns="45720" rIns="91440" bIns="45720" anchor="b">
            <a:noAutofit/>
          </a:bodyPr>
          <a:p>
            <a:pPr indent="0" algn="l" defTabSz="914400">
              <a:lnSpc>
                <a:spcPct val="85000"/>
              </a:lnSpc>
              <a:buNone/>
            </a:pPr>
            <a:r>
              <a:rPr lang="it-IT" sz="6600" b="1" u="none" strike="noStrike">
                <a:solidFill>
                  <a:srgbClr val="FFFF00"/>
                </a:solidFill>
                <a:effectLst/>
                <a:uFillTx/>
                <a:latin typeface="Arial Nova Light"/>
              </a:rPr>
              <a:t>USO CARTE GEOGRAFICHE</a:t>
            </a:r>
            <a:endParaRPr lang="en-US" sz="6600" b="0" u="none" strike="noStrike">
              <a:solidFill>
                <a:schemeClr val="lt1"/>
              </a:solidFill>
              <a:effectLst/>
              <a:uFillTx/>
              <a:latin typeface="Arial Nova Light"/>
            </a:endParaRPr>
          </a:p>
        </p:txBody>
      </p:sp>
      <p:sp>
        <p:nvSpPr>
          <p:cNvPr id="460" name="PlaceHolder 2"/>
          <p:cNvSpPr>
            <a:spLocks noGrp="1"/>
          </p:cNvSpPr>
          <p:nvPr>
            <p:ph/>
          </p:nvPr>
        </p:nvSpPr>
        <p:spPr>
          <a:xfrm>
            <a:off x="301680" y="2011680"/>
            <a:ext cx="11402280" cy="4388760"/>
          </a:xfrm>
          <a:prstGeom prst="rect">
            <a:avLst/>
          </a:prstGeom>
          <a:noFill/>
          <a:ln w="0">
            <a:noFill/>
          </a:ln>
        </p:spPr>
        <p:txBody>
          <a:bodyPr lIns="91440" tIns="45720" rIns="91440" bIns="45720" anchor="t">
            <a:normAutofit lnSpcReduction="9999"/>
          </a:bodyPr>
          <a:p>
            <a:pPr indent="0" algn="l" defTabSz="914400">
              <a:lnSpc>
                <a:spcPct val="120000"/>
              </a:lnSpc>
              <a:spcBef>
                <a:spcPts val="1001"/>
              </a:spcBef>
              <a:buNone/>
              <a:tabLst>
                <a:tab pos="0" algn="l"/>
              </a:tabLst>
            </a:pPr>
            <a:endParaRPr lang="en-US" sz="1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14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3600" b="1" u="none" strike="noStrike">
                <a:solidFill>
                  <a:schemeClr val="lt1"/>
                </a:solidFill>
                <a:effectLst/>
                <a:uFillTx/>
                <a:latin typeface="Calibri"/>
              </a:rPr>
              <a:t>1: 1 000 000</a:t>
            </a:r>
            <a:endParaRPr lang="en-US" sz="36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3600" b="1" u="none" strike="noStrike">
                <a:solidFill>
                  <a:schemeClr val="lt1"/>
                </a:solidFill>
                <a:effectLst/>
                <a:uFillTx/>
                <a:latin typeface="Calibri"/>
              </a:rPr>
              <a:t>1 cm = 10 000 cm nella realtà cioè 10 Km</a:t>
            </a:r>
            <a:endParaRPr lang="en-US" sz="36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endParaRPr lang="en-US" sz="36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3600" b="1" u="none" strike="noStrike">
                <a:solidFill>
                  <a:schemeClr val="lt1"/>
                </a:solidFill>
                <a:effectLst/>
                <a:uFillTx/>
                <a:latin typeface="Calibri"/>
              </a:rPr>
              <a:t>1: 250 000 </a:t>
            </a:r>
            <a:endParaRPr lang="en-US" sz="3600" b="0" u="none" strike="noStrike">
              <a:solidFill>
                <a:schemeClr val="lt1"/>
              </a:solidFill>
              <a:effectLst/>
              <a:uFillTx/>
              <a:latin typeface="Arial Nova Light"/>
            </a:endParaRPr>
          </a:p>
          <a:p>
            <a:pPr indent="0" algn="l" defTabSz="914400">
              <a:lnSpc>
                <a:spcPct val="120000"/>
              </a:lnSpc>
              <a:spcBef>
                <a:spcPts val="1001"/>
              </a:spcBef>
              <a:buNone/>
              <a:tabLst>
                <a:tab pos="0" algn="l"/>
              </a:tabLst>
            </a:pPr>
            <a:r>
              <a:rPr lang="it-IT" sz="3600" b="1" u="none" strike="noStrike">
                <a:solidFill>
                  <a:schemeClr val="lt1"/>
                </a:solidFill>
                <a:effectLst/>
                <a:uFillTx/>
                <a:latin typeface="Calibri"/>
              </a:rPr>
              <a:t>1 cm = 2,5 Km</a:t>
            </a:r>
            <a:endParaRPr lang="en-US" sz="3600" b="0" u="none" strike="noStrike">
              <a:solidFill>
                <a:schemeClr val="lt1"/>
              </a:solidFill>
              <a:effectLst/>
              <a:uFillTx/>
              <a:latin typeface="Arial Nova Light"/>
            </a:endParaRPr>
          </a:p>
        </p:txBody>
      </p:sp>
      <p:sp>
        <p:nvSpPr>
          <p:cNvPr id="4" name="PlaceHolder 3"/>
          <p:cNvSpPr>
            <a:spLocks noGrp="1"/>
          </p:cNvSpPr>
          <p:nvPr>
            <p:ph type="ftr" idx="35"/>
          </p:nvPr>
        </p:nvSpPr>
        <p:spPr/>
        <p:txBody>
          <a:bodyPr/>
          <a:p>
            <a:r>
              <a:t>Sample Footer Text</a:t>
            </a:r>
          </a:p>
        </p:txBody>
      </p:sp>
      <p:sp>
        <p:nvSpPr>
          <p:cNvPr id="5" name="PlaceHolder 4"/>
          <p:cNvSpPr>
            <a:spLocks noGrp="1"/>
          </p:cNvSpPr>
          <p:nvPr>
            <p:ph type="sldNum" idx="36"/>
          </p:nvPr>
        </p:nvSpPr>
        <p:spPr/>
        <p:txBody>
          <a:bodyPr/>
          <a:p>
            <a:fld id="{B8A132C4-6759-44EF-A2F5-84A8700CB75D}" type="slidenum">
              <a:t>93</a:t>
            </a:fld>
          </a:p>
        </p:txBody>
      </p:sp>
      <p:sp>
        <p:nvSpPr>
          <p:cNvPr id="6" name="PlaceHolder 5"/>
          <p:cNvSpPr>
            <a:spLocks noGrp="1"/>
          </p:cNvSpPr>
          <p:nvPr>
            <p:ph type="dt" idx="34"/>
          </p:nvPr>
        </p:nvSpPr>
        <p:spPr/>
        <p:txBody>
          <a:bodyPr/>
          <a:p>
            <a:fld id="{B629F41D-B73E-4D27-93F5-0163EAFF9C00}" type="datetime1">
              <a:rPr lang="en-GB"/>
              <a:t>27/10/2026</a:t>
            </a:fld>
          </a:p>
        </p:txBody>
      </p:sp>
    </p:spTree>
  </p:cSld>
  <mc:AlternateContent>
    <mc:Choice Requires="p14">
      <p:transition spd="slow" p14:dur="2000"/>
    </mc:Choice>
    <mc:Fallback>
      <p:transition spd="slow"/>
    </mc:Fallback>
  </mc:AlternateContent>
</p:sld>
</file>

<file path=ppt/slides/slide9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1" name="PlaceHolder 1"/>
          <p:cNvSpPr>
            <a:spLocks noGrp="1"/>
          </p:cNvSpPr>
          <p:nvPr>
            <p:ph type="title"/>
          </p:nvPr>
        </p:nvSpPr>
        <p:spPr>
          <a:xfrm>
            <a:off x="480600" y="89640"/>
            <a:ext cx="8102520" cy="731160"/>
          </a:xfrm>
          <a:prstGeom prst="rect">
            <a:avLst/>
          </a:prstGeom>
          <a:noFill/>
          <a:ln w="0">
            <a:noFill/>
          </a:ln>
        </p:spPr>
        <p:txBody>
          <a:bodyPr lIns="91440" tIns="45720" rIns="91440" bIns="45720" anchor="b">
            <a:noAutofit/>
          </a:bodyPr>
          <a:p>
            <a:pPr indent="0" algn="l" defTabSz="914400">
              <a:lnSpc>
                <a:spcPct val="85000"/>
              </a:lnSpc>
              <a:buNone/>
            </a:pPr>
            <a:r>
              <a:rPr lang="it-IT" sz="4000" b="1" u="none" strike="noStrike">
                <a:solidFill>
                  <a:srgbClr val="FFFF00"/>
                </a:solidFill>
                <a:effectLst/>
                <a:uFillTx/>
                <a:latin typeface="Arial Nova Light"/>
              </a:rPr>
              <a:t>USO CARTE GEOGRAFICHE</a:t>
            </a:r>
            <a:endParaRPr lang="en-US" sz="4000" b="0" u="none" strike="noStrike">
              <a:solidFill>
                <a:schemeClr val="lt1"/>
              </a:solidFill>
              <a:effectLst/>
              <a:uFillTx/>
              <a:latin typeface="Arial Nova Light"/>
            </a:endParaRPr>
          </a:p>
        </p:txBody>
      </p:sp>
      <p:pic>
        <p:nvPicPr>
          <p:cNvPr id="462" name="Immagine 13"/>
          <p:cNvPicPr/>
          <p:nvPr/>
        </p:nvPicPr>
        <p:blipFill>
          <a:blip r:embed="rId1"/>
          <a:stretch/>
        </p:blipFill>
        <p:spPr>
          <a:xfrm>
            <a:off x="480600" y="892080"/>
            <a:ext cx="7625160" cy="5352480"/>
          </a:xfrm>
          <a:prstGeom prst="rect">
            <a:avLst/>
          </a:prstGeom>
          <a:noFill/>
          <a:ln w="0">
            <a:noFill/>
          </a:ln>
        </p:spPr>
      </p:pic>
      <p:sp>
        <p:nvSpPr>
          <p:cNvPr id="3" name="PlaceHolder 2"/>
          <p:cNvSpPr>
            <a:spLocks noGrp="1"/>
          </p:cNvSpPr>
          <p:nvPr>
            <p:ph type="sldNum" idx="36"/>
          </p:nvPr>
        </p:nvSpPr>
        <p:spPr/>
        <p:txBody>
          <a:bodyPr/>
          <a:p>
            <a:fld id="{FF641A81-3FD7-44CC-A592-5C1A8C3B1B81}" type="slidenum">
              <a:t>94</a:t>
            </a:fld>
          </a:p>
        </p:txBody>
      </p:sp>
    </p:spTree>
  </p:cSld>
  <mc:AlternateContent>
    <mc:Choice Requires="p14">
      <p:transition spd="slow" p14:dur="2000"/>
    </mc:Choice>
    <mc:Fallback>
      <p:transition spd="slow"/>
    </mc:Fallback>
  </mc:AlternateContent>
</p:sld>
</file>

<file path=ppt/slides/slide9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3"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5400" b="1" u="none" strike="noStrike">
                <a:solidFill>
                  <a:srgbClr val="FFFF00"/>
                </a:solidFill>
                <a:effectLst/>
                <a:uFillTx/>
                <a:latin typeface="Arial Nova Light"/>
              </a:rPr>
              <a:t>QUIZ</a:t>
            </a:r>
            <a:endParaRPr lang="en-US" sz="5400" b="0" u="none" strike="noStrike">
              <a:solidFill>
                <a:schemeClr val="lt1"/>
              </a:solidFill>
              <a:effectLst/>
              <a:uFillTx/>
              <a:latin typeface="Arial Nova Light"/>
            </a:endParaRPr>
          </a:p>
        </p:txBody>
      </p:sp>
      <p:graphicFrame>
        <p:nvGraphicFramePr>
          <p:cNvPr id="464" name="Tabella 7"/>
          <p:cNvGraphicFramePr/>
          <p:nvPr/>
        </p:nvGraphicFramePr>
        <p:xfrm>
          <a:off x="721800" y="1692000"/>
          <a:ext cx="10428120" cy="4346640"/>
        </p:xfrm>
        <a:graphic>
          <a:graphicData uri="http://schemas.openxmlformats.org/drawingml/2006/table">
            <a:tbl>
              <a:tblPr/>
              <a:tblGrid>
                <a:gridCol w="9009000"/>
                <a:gridCol w="762840"/>
                <a:gridCol w="656280"/>
              </a:tblGrid>
              <a:tr h="31752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ea typeface="Calibri"/>
                        </a:rPr>
                        <a:t>1. Nelle Carte Geografiche, la scala cosa indica?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31752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1.Il rapporto tra la misura sulla carta e quella reale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2.Le altezze dei monti</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317520">
                <a:tc>
                  <a:txBody>
                    <a:bodyPr lIns="68400" tIns="0" rIns="68400" bIns="0" anchor="t">
                      <a:noAutofit/>
                    </a:bodyPr>
                    <a:p>
                      <a:pPr defTabSz="914400">
                        <a:lnSpc>
                          <a:spcPct val="100000"/>
                        </a:lnSpc>
                        <a:tabLst>
                          <a:tab pos="0" algn="l"/>
                        </a:tabLst>
                      </a:pPr>
                      <a:r>
                        <a:rPr lang="it-IT" sz="2000" b="1" u="none" strike="noStrike">
                          <a:solidFill>
                            <a:schemeClr val="lt1"/>
                          </a:solidFill>
                          <a:effectLst/>
                          <a:uFillTx/>
                          <a:latin typeface="Arial Nova Light"/>
                        </a:rPr>
                        <a:t>3.Il rapporto tra gli abitanti della Regione e del Capoluogo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ea typeface="Calibri"/>
                        </a:rPr>
                        <a:t>2. Nelle carte geografiche il NORD geografico è posto: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31752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1.In alto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2.In basso</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31752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3.A destra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ea typeface="Calibri"/>
                        </a:rPr>
                        <a:t>3. La scala della carta geografica 1:10.000 individua: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317520">
                <a:tc>
                  <a:txBody>
                    <a:bodyPr lIns="68400" tIns="0" rIns="68400" bIns="0" anchor="t">
                      <a:noAutofit/>
                    </a:bodyPr>
                    <a:p>
                      <a:pPr defTabSz="914400">
                        <a:lnSpc>
                          <a:spcPct val="100000"/>
                        </a:lnSpc>
                        <a:tabLst>
                          <a:tab pos="0" algn="l"/>
                        </a:tabLst>
                      </a:pPr>
                      <a:r>
                        <a:rPr lang="it-IT" sz="2000" b="0" u="none" strike="noStrike">
                          <a:solidFill>
                            <a:schemeClr val="lt1"/>
                          </a:solidFill>
                          <a:effectLst/>
                          <a:uFillTx/>
                          <a:latin typeface="Calibri"/>
                          <a:ea typeface="Calibri"/>
                        </a:rPr>
                        <a:t>1.Il rapporto di riduzione 1 cm sulla carta = 10.000 metri sul territorio</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2.Il rapporto di riduzione 1 cm sulla carta = 100 metri sul territorio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46008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3.La dimensione massima in millimetri della carta geografica pari a 1 metro </a:t>
                      </a:r>
                      <a:endParaRPr lang="en-GB" sz="1800" b="0" u="none" strike="noStrike">
                        <a:solidFill>
                          <a:srgbClr val="FFFFFF"/>
                        </a:solidFill>
                        <a:effectLst/>
                        <a:uFillTx/>
                        <a:latin typeface="Arial"/>
                      </a:endParaRPr>
                    </a:p>
                    <a:p>
                      <a:pPr defTabSz="914400">
                        <a:lnSpc>
                          <a:spcPct val="100000"/>
                        </a:lnSpc>
                        <a:tabLst>
                          <a:tab pos="0" algn="l"/>
                        </a:tabLst>
                      </a:pP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bl>
          </a:graphicData>
        </a:graphic>
      </p:graphicFrame>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65529D1F-E37F-4662-AC76-C3188029B6BD}" type="slidenum">
              <a:t>95</a:t>
            </a:fld>
          </a:p>
        </p:txBody>
      </p:sp>
      <p:sp>
        <p:nvSpPr>
          <p:cNvPr id="5" name="PlaceHolder 4"/>
          <p:cNvSpPr>
            <a:spLocks noGrp="1"/>
          </p:cNvSpPr>
          <p:nvPr>
            <p:ph type="dt" idx="34"/>
          </p:nvPr>
        </p:nvSpPr>
        <p:spPr/>
        <p:txBody>
          <a:bodyPr/>
          <a:p>
            <a:fld id="{4DB5F9F4-3EA3-4D9C-A998-5C91DCB3875B}" type="datetime1">
              <a:rPr lang="en-GB"/>
              <a:t>27/10/2026</a:t>
            </a:fld>
          </a:p>
        </p:txBody>
      </p:sp>
    </p:spTree>
  </p:cSld>
  <mc:AlternateContent>
    <mc:Choice Requires="p14">
      <p:transition spd="slow" p14:dur="2000"/>
    </mc:Choice>
    <mc:Fallback>
      <p:transition spd="slow"/>
    </mc:Fallback>
  </mc:AlternateContent>
</p:sld>
</file>

<file path=ppt/slides/slide9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5" name="PlaceHolder 1"/>
          <p:cNvSpPr>
            <a:spLocks noGrp="1"/>
          </p:cNvSpPr>
          <p:nvPr>
            <p:ph type="title"/>
          </p:nvPr>
        </p:nvSpPr>
        <p:spPr>
          <a:xfrm>
            <a:off x="301680" y="722160"/>
            <a:ext cx="9829800" cy="731160"/>
          </a:xfrm>
          <a:prstGeom prst="rect">
            <a:avLst/>
          </a:prstGeom>
          <a:noFill/>
          <a:ln w="0">
            <a:noFill/>
          </a:ln>
        </p:spPr>
        <p:txBody>
          <a:bodyPr lIns="91440" tIns="45720" rIns="91440" bIns="45720" anchor="b">
            <a:noAutofit/>
          </a:bodyPr>
          <a:p>
            <a:pPr indent="0" algn="l" defTabSz="914400">
              <a:lnSpc>
                <a:spcPct val="85000"/>
              </a:lnSpc>
              <a:buNone/>
            </a:pPr>
            <a:r>
              <a:rPr lang="it-IT" sz="5400" b="1" u="none" strike="noStrike">
                <a:solidFill>
                  <a:srgbClr val="FFFF00"/>
                </a:solidFill>
                <a:effectLst/>
                <a:uFillTx/>
                <a:latin typeface="Arial Nova Light"/>
              </a:rPr>
              <a:t>QUIZ</a:t>
            </a:r>
            <a:endParaRPr lang="en-US" sz="5400" b="0" u="none" strike="noStrike">
              <a:solidFill>
                <a:schemeClr val="lt1"/>
              </a:solidFill>
              <a:effectLst/>
              <a:uFillTx/>
              <a:latin typeface="Arial Nova Light"/>
            </a:endParaRPr>
          </a:p>
        </p:txBody>
      </p:sp>
      <p:graphicFrame>
        <p:nvGraphicFramePr>
          <p:cNvPr id="466" name="Tabella 7"/>
          <p:cNvGraphicFramePr/>
          <p:nvPr/>
        </p:nvGraphicFramePr>
        <p:xfrm>
          <a:off x="2653920" y="722160"/>
          <a:ext cx="7477560" cy="6915240"/>
        </p:xfrm>
        <a:graphic>
          <a:graphicData uri="http://schemas.openxmlformats.org/drawingml/2006/table">
            <a:tbl>
              <a:tblPr/>
              <a:tblGrid>
                <a:gridCol w="6058080"/>
                <a:gridCol w="762840"/>
                <a:gridCol w="656280"/>
              </a:tblGrid>
              <a:tr h="31752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ea typeface="Calibri"/>
                        </a:rPr>
                        <a:t>4.Per valutare la distanza tra due città su una carta geografica stradale: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317520">
                <a:tc>
                  <a:txBody>
                    <a:bodyPr lIns="68400" tIns="0" rIns="68400" bIns="0" anchor="t">
                      <a:noAutofit/>
                    </a:bodyPr>
                    <a:p>
                      <a:pPr defTabSz="914400">
                        <a:lnSpc>
                          <a:spcPct val="100000"/>
                        </a:lnSpc>
                        <a:tabLst>
                          <a:tab pos="0" algn="l"/>
                        </a:tabLst>
                      </a:pPr>
                      <a:r>
                        <a:rPr lang="it-IT" sz="2000" b="1" u="none" strike="noStrike">
                          <a:solidFill>
                            <a:schemeClr val="lt1"/>
                          </a:solidFill>
                          <a:effectLst/>
                          <a:uFillTx/>
                          <a:latin typeface="Arial Nova Light"/>
                        </a:rPr>
                        <a:t>È indispensabile uno scalimetro e la conoscenza della scala</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Si può valutare come somma delle distanze indicate a lato delle strade tra un segno caposaldo e l’altro, dopo aver individuato il percorso</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31752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È sufficiente un righello senza la conoscenza della scala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43668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ea typeface="Calibri"/>
                        </a:rPr>
                        <a:t>5.La legenda di una carta geografica: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31752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1.Riassume gli indirizzi delle stazioni di servizio</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2.Indica il significato dei simboli utilizzati sulla carta geografica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31752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3.Indica le date in cui è stata aggiornata la carta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gridSpan="3">
                  <a:txBody>
                    <a:bodyPr lIns="68400" tIns="0" rIns="68400" bIns="0" anchor="t">
                      <a:noAutofit/>
                    </a:bodyPr>
                    <a:p>
                      <a:pPr defTabSz="914400">
                        <a:lnSpc>
                          <a:spcPct val="100000"/>
                        </a:lnSpc>
                        <a:tabLst>
                          <a:tab pos="0" algn="l"/>
                        </a:tabLst>
                      </a:pPr>
                      <a:r>
                        <a:rPr lang="it-IT" sz="2000" b="1" u="none" strike="noStrike">
                          <a:solidFill>
                            <a:srgbClr val="FFFF00"/>
                          </a:solidFill>
                          <a:effectLst/>
                          <a:uFillTx/>
                          <a:latin typeface="Calibri"/>
                          <a:ea typeface="Calibri"/>
                        </a:rPr>
                        <a:t>6. Le autostrade sono indicate sulle carte geografiche stradali: </a:t>
                      </a:r>
                      <a:endParaRPr lang="en-GB" sz="20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en-GB"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31752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Con un tratto simile a quello con cui sono indicate le strade urbane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r h="31752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Con un tratto simile a quello con cui sono indicate le ferrovie</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r>
              <a:tr h="460080">
                <a:tc>
                  <a:txBody>
                    <a:bodyPr lIns="68400" tIns="0" rIns="68400" bIns="0" anchor="t">
                      <a:noAutofit/>
                    </a:bodyPr>
                    <a:p>
                      <a:pPr defTabSz="914400">
                        <a:lnSpc>
                          <a:spcPct val="100000"/>
                        </a:lnSpc>
                        <a:tabLst>
                          <a:tab pos="0" algn="l"/>
                        </a:tabLst>
                      </a:pPr>
                      <a:r>
                        <a:rPr lang="it-IT" sz="1800" b="1" u="none" strike="noStrike">
                          <a:solidFill>
                            <a:schemeClr val="lt1"/>
                          </a:solidFill>
                          <a:effectLst/>
                          <a:uFillTx/>
                          <a:latin typeface="Arial Nova Light"/>
                        </a:rPr>
                        <a:t>Con un tratto più grande di quello utilizzato per indicare le strade extraurbane secondarie </a:t>
                      </a:r>
                      <a:endParaRPr lang="en-GB" sz="1800" b="0" u="none" strike="noStrike">
                        <a:solidFill>
                          <a:srgbClr val="FFFFFF"/>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V</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lIns="68400" tIns="0" rIns="68400" bIns="0" anchor="t">
                      <a:noAutofit/>
                    </a:bodyPr>
                    <a:p>
                      <a:pPr algn="ctr" defTabSz="914400">
                        <a:lnSpc>
                          <a:spcPct val="100000"/>
                        </a:lnSpc>
                      </a:pPr>
                      <a:r>
                        <a:rPr lang="it-IT" sz="2000" b="0" u="none" strike="noStrike">
                          <a:solidFill>
                            <a:schemeClr val="dk1"/>
                          </a:solidFill>
                          <a:effectLst/>
                          <a:uFillTx/>
                          <a:latin typeface="Arial Nova Light"/>
                        </a:rPr>
                        <a:t>F</a:t>
                      </a:r>
                      <a:endParaRPr lang="en-GB" sz="2000" b="0" u="none" strike="noStrike">
                        <a:solidFill>
                          <a:srgbClr val="000000"/>
                        </a:solidFill>
                        <a:effectLst/>
                        <a:uFillTx/>
                        <a:latin typeface="Arial"/>
                      </a:endParaRPr>
                    </a:p>
                  </a:txBody>
                  <a:tcPr anchor="t" marL="68400" marR="68400" marT="0" marB="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r>
            </a:tbl>
          </a:graphicData>
        </a:graphic>
      </p:graphicFrame>
      <p:sp>
        <p:nvSpPr>
          <p:cNvPr id="3" name="PlaceHolder 2"/>
          <p:cNvSpPr>
            <a:spLocks noGrp="1"/>
          </p:cNvSpPr>
          <p:nvPr>
            <p:ph type="ftr" idx="35"/>
          </p:nvPr>
        </p:nvSpPr>
        <p:spPr/>
        <p:txBody>
          <a:bodyPr/>
          <a:p>
            <a:r>
              <a:t>Sample Footer Text</a:t>
            </a:r>
          </a:p>
        </p:txBody>
      </p:sp>
      <p:sp>
        <p:nvSpPr>
          <p:cNvPr id="4" name="PlaceHolder 3"/>
          <p:cNvSpPr>
            <a:spLocks noGrp="1"/>
          </p:cNvSpPr>
          <p:nvPr>
            <p:ph type="sldNum" idx="36"/>
          </p:nvPr>
        </p:nvSpPr>
        <p:spPr/>
        <p:txBody>
          <a:bodyPr/>
          <a:p>
            <a:fld id="{54FD1691-4023-4810-B336-02A183FE94AD}" type="slidenum">
              <a:t>96</a:t>
            </a:fld>
          </a:p>
        </p:txBody>
      </p:sp>
      <p:sp>
        <p:nvSpPr>
          <p:cNvPr id="5" name="PlaceHolder 4"/>
          <p:cNvSpPr>
            <a:spLocks noGrp="1"/>
          </p:cNvSpPr>
          <p:nvPr>
            <p:ph type="dt" idx="34"/>
          </p:nvPr>
        </p:nvSpPr>
        <p:spPr/>
        <p:txBody>
          <a:bodyPr/>
          <a:p>
            <a:fld id="{1F0AC805-F83A-4F56-A612-7C217C92A685}" type="datetime1">
              <a:rPr lang="en-GB"/>
              <a:t>27/10/2026</a:t>
            </a:fld>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Dark gradient">
  <a:themeElements>
    <a:clrScheme name="dark gradient">
      <a:dk1>
        <a:srgbClr val="000000"/>
      </a:dk1>
      <a:lt1>
        <a:srgbClr val="FFFFFF"/>
      </a:lt1>
      <a:dk2>
        <a:srgbClr val="0B0C12"/>
      </a:dk2>
      <a:lt2>
        <a:srgbClr val="ECF0FB"/>
      </a:lt2>
      <a:accent1>
        <a:srgbClr val="4970FF"/>
      </a:accent1>
      <a:accent2>
        <a:srgbClr val="712ED5"/>
      </a:accent2>
      <a:accent3>
        <a:srgbClr val="00C4B6"/>
      </a:accent3>
      <a:accent4>
        <a:srgbClr val="3633D1"/>
      </a:accent4>
      <a:accent5>
        <a:srgbClr val="4AB1FE"/>
      </a:accent5>
      <a:accent6>
        <a:srgbClr val="9E2FD5"/>
      </a:accent6>
      <a:hlink>
        <a:srgbClr val="4970FF"/>
      </a:hlink>
      <a:folHlink>
        <a:srgbClr val="8E24FF"/>
      </a:folHlink>
    </a:clrScheme>
    <a:fontScheme name="Custom 53">
      <a:majorFont>
        <a:latin typeface="Arial Nova Light" pitchFamily="0" charset="1"/>
        <a:ea typeface=""/>
        <a:cs typeface=""/>
      </a:majorFont>
      <a:minorFont>
        <a:latin typeface="Arial Nova Light"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8.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Metadata/LabelInfo.xml><?xml version="1.0" encoding="utf-8"?>
<clbl:labelList xmlns:clbl="http://schemas.microsoft.com/office/2020/mipLabelMetadata">
  <clbl:label id="{1a19d03a-48bc-4359-8038-5b5f6d5847c3}"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Dark gradient</Template>
  <TotalTime>1107</TotalTime>
  <Application>LibreOffice/26.2.6.3$Windows_X86_64 LibreOffice_project/8221e31b3ac356a1623c672912a3d2b492f7e3d1</Application>
  <AppVersion>15.0000</AppVersion>
  <Words>7640</Words>
  <Paragraphs>1367</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2026-10-20T03:33:32Z</dcterms:created>
  <dc:creator>Microsoft Office User</dc:creator>
  <dc:description/>
  <dc:language>en-GB</dc:language>
  <cp:lastModifiedBy/>
  <cp:lastPrinted>2026-10-27T17:06:35Z</cp:lastPrinted>
  <dcterms:modified xsi:type="dcterms:W3CDTF">2026-10-27T17:06:43Z</dcterms:modified>
  <cp:revision>117</cp:revision>
  <dc:subject/>
  <dc:title>Certificato di formazione professionale CAP A- CAP B</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31</vt:i4>
  </property>
  <property fmtid="{D5CDD505-2E9C-101B-9397-08002B2CF9AE}" pid="3" name="PresentationFormat">
    <vt:lpwstr>Widescreen</vt:lpwstr>
  </property>
  <property fmtid="{D5CDD505-2E9C-101B-9397-08002B2CF9AE}" pid="4" name="Slides">
    <vt:i4>96</vt:i4>
  </property>
</Properties>
</file>