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microsoft.com/office/2020/02/relationships/classificationlabels" Target="docMetadata/LabelInfo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e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Relationship Id="rId3" Type="http://schemas.openxmlformats.org/officeDocument/2006/relationships/image" Target="../media/image7.jpeg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eg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A black circle in a purple and orange color&#10;&#10;AI-generated content may be incorrect."/>
          <p:cNvPicPr/>
          <p:nvPr/>
        </p:nvPicPr>
        <p:blipFill>
          <a:blip r:embed="rId2"/>
          <a:srcRect l="14058" t="1528" r="16893" b="27438"/>
          <a:stretch/>
        </p:blipFill>
        <p:spPr>
          <a:xfrm flipH="1">
            <a:off x="-27000" y="0"/>
            <a:ext cx="1221912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295320" y="1820520"/>
            <a:ext cx="4800240" cy="276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it-IT" sz="48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48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48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6295320" y="219600"/>
            <a:ext cx="270324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2"/>
          </p:nvPr>
        </p:nvSpPr>
        <p:spPr>
          <a:xfrm>
            <a:off x="9235440" y="219600"/>
            <a:ext cx="14950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734A863-E865-4B96-AD84-34250D3D3595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lvl="1" algn="l" defTabSz="914400">
              <a:lnSpc>
                <a:spcPct val="12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lvl="2" algn="l" defTabSz="914400">
              <a:lnSpc>
                <a:spcPct val="12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lvl="3" algn="l" defTabSz="914400">
              <a:lnSpc>
                <a:spcPct val="12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lvl="4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  <a:lvl6pPr lvl="5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6pPr>
            <a:lvl7pPr lvl="6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7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Click to edit the outline text format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864000" lvl="1" indent="-324000" algn="l" defTabSz="914400">
              <a:lnSpc>
                <a:spcPct val="12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 Outline Level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1296000" lvl="2" indent="-288000" algn="l" defTabSz="914400">
              <a:lnSpc>
                <a:spcPct val="12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Third Outline Level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1728000" lvl="3" indent="-216000" algn="l" defTabSz="914400">
              <a:lnSpc>
                <a:spcPct val="12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Fourth Outline Level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2160000" lvl="4" indent="-216000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Fifth Outline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2592000" lvl="5" indent="-216000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Sixth Outline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3024000" lvl="6" indent="-216000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Seventh Outline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28400" y="1115640"/>
            <a:ext cx="2504880" cy="162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ftr" idx="4"/>
          </p:nvPr>
        </p:nvSpPr>
        <p:spPr>
          <a:xfrm>
            <a:off x="429840" y="219600"/>
            <a:ext cx="268380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5"/>
          </p:nvPr>
        </p:nvSpPr>
        <p:spPr>
          <a:xfrm>
            <a:off x="3373920" y="216000"/>
            <a:ext cx="14857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6"/>
          </p:nvPr>
        </p:nvSpPr>
        <p:spPr>
          <a:xfrm>
            <a:off x="11298240" y="216000"/>
            <a:ext cx="54900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CFB8AD2-F267-44C8-A1E7-95595ED63206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428400" y="3028680"/>
            <a:ext cx="2504880" cy="340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body" hasCustomPrompt="1"/>
          </p:nvPr>
        </p:nvSpPr>
        <p:spPr>
          <a:xfrm>
            <a:off x="3373920" y="1181160"/>
            <a:ext cx="8817480" cy="5676480"/>
          </a:xfrm>
          <a:prstGeom prst="rect">
            <a:avLst/>
          </a:prstGeom>
          <a:blipFill rotWithShape="0">
            <a:blip r:embed="rId2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2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19040" y="1115640"/>
            <a:ext cx="4000320" cy="135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ftr" idx="7"/>
          </p:nvPr>
        </p:nvSpPr>
        <p:spPr>
          <a:xfrm>
            <a:off x="419040" y="219600"/>
            <a:ext cx="27277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8"/>
          </p:nvPr>
        </p:nvSpPr>
        <p:spPr>
          <a:xfrm>
            <a:off x="4847760" y="219600"/>
            <a:ext cx="174744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9"/>
          </p:nvPr>
        </p:nvSpPr>
        <p:spPr>
          <a:xfrm>
            <a:off x="11293920" y="216360"/>
            <a:ext cx="55080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FE56D2-2295-4CB2-B45B-FDBB963CB58E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4847760" y="1104840"/>
            <a:ext cx="6924600" cy="135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marL="285840" indent="-28584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285840" indent="-28584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 hasCustomPrompt="1"/>
          </p:nvPr>
        </p:nvSpPr>
        <p:spPr>
          <a:xfrm>
            <a:off x="0" y="2938680"/>
            <a:ext cx="12191760" cy="3918960"/>
          </a:xfrm>
          <a:prstGeom prst="rect">
            <a:avLst/>
          </a:prstGeom>
          <a:blipFill rotWithShape="0">
            <a:blip r:embed="rId2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3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19040" y="1115640"/>
            <a:ext cx="2514240" cy="2918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ftr" idx="10"/>
          </p:nvPr>
        </p:nvSpPr>
        <p:spPr>
          <a:xfrm>
            <a:off x="432360" y="214920"/>
            <a:ext cx="251424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 hasCustomPrompt="1"/>
          </p:nvPr>
        </p:nvSpPr>
        <p:spPr>
          <a:xfrm>
            <a:off x="3423600" y="0"/>
            <a:ext cx="8767800" cy="3985200"/>
          </a:xfrm>
          <a:prstGeom prst="rect">
            <a:avLst/>
          </a:prstGeom>
          <a:blipFill rotWithShape="0">
            <a:blip r:embed="rId2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dt" idx="11"/>
          </p:nvPr>
        </p:nvSpPr>
        <p:spPr>
          <a:xfrm>
            <a:off x="3352680" y="40777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2"/>
          </p:nvPr>
        </p:nvSpPr>
        <p:spPr>
          <a:xfrm>
            <a:off x="11291760" y="40777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D8CFAD-FE16-441F-8DBF-D930AE4AEDDE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body"/>
          </p:nvPr>
        </p:nvSpPr>
        <p:spPr>
          <a:xfrm>
            <a:off x="3352680" y="4423680"/>
            <a:ext cx="8419680" cy="182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4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881320" y="1115640"/>
            <a:ext cx="5247360" cy="99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ftr" idx="13"/>
          </p:nvPr>
        </p:nvSpPr>
        <p:spPr>
          <a:xfrm>
            <a:off x="429840" y="219600"/>
            <a:ext cx="29332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4"/>
          </p:nvPr>
        </p:nvSpPr>
        <p:spPr>
          <a:xfrm>
            <a:off x="5896440" y="209160"/>
            <a:ext cx="184356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sldNum" idx="15"/>
          </p:nvPr>
        </p:nvSpPr>
        <p:spPr>
          <a:xfrm>
            <a:off x="11334240" y="20916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C3EB95-48F2-49F0-8087-FF26294ED6A5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 hasCustomPrompt="1"/>
          </p:nvPr>
        </p:nvSpPr>
        <p:spPr>
          <a:xfrm>
            <a:off x="0" y="1181160"/>
            <a:ext cx="5247360" cy="5676480"/>
          </a:xfrm>
          <a:prstGeom prst="rect">
            <a:avLst/>
          </a:prstGeom>
          <a:blipFill rotWithShape="0">
            <a:blip r:embed="rId2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body"/>
          </p:nvPr>
        </p:nvSpPr>
        <p:spPr>
          <a:xfrm>
            <a:off x="5881320" y="2133720"/>
            <a:ext cx="524736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5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25880" y="1115640"/>
            <a:ext cx="3607200" cy="317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ftr" idx="16"/>
          </p:nvPr>
        </p:nvSpPr>
        <p:spPr>
          <a:xfrm>
            <a:off x="429840" y="214920"/>
            <a:ext cx="25966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7"/>
          </p:nvPr>
        </p:nvSpPr>
        <p:spPr>
          <a:xfrm>
            <a:off x="4845960" y="214920"/>
            <a:ext cx="15865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18"/>
          </p:nvPr>
        </p:nvSpPr>
        <p:spPr>
          <a:xfrm>
            <a:off x="1129752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93A1BCA-D94C-4409-9E82-8EFAF542460B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845960" y="1112760"/>
            <a:ext cx="6926760" cy="1967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 hasCustomPrompt="1"/>
          </p:nvPr>
        </p:nvSpPr>
        <p:spPr>
          <a:xfrm>
            <a:off x="4903200" y="3500280"/>
            <a:ext cx="7288560" cy="3357360"/>
          </a:xfrm>
          <a:prstGeom prst="rect">
            <a:avLst/>
          </a:prstGeom>
          <a:blipFill rotWithShape="0">
            <a:blip r:embed="rId2">
              <a:alphaModFix amt="60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6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32360" y="3429000"/>
            <a:ext cx="2500920" cy="2551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12191760" cy="2704680"/>
          </a:xfrm>
          <a:prstGeom prst="rect">
            <a:avLst/>
          </a:prstGeom>
          <a:blipFill rotWithShape="0">
            <a:blip r:embed="rId2">
              <a:alphaModFix amt="60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19"/>
          </p:nvPr>
        </p:nvSpPr>
        <p:spPr>
          <a:xfrm>
            <a:off x="432360" y="286524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20"/>
          </p:nvPr>
        </p:nvSpPr>
        <p:spPr>
          <a:xfrm>
            <a:off x="3352680" y="2865240"/>
            <a:ext cx="196704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21"/>
          </p:nvPr>
        </p:nvSpPr>
        <p:spPr>
          <a:xfrm>
            <a:off x="11291760" y="286524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82D6AE-DB19-4B79-819F-64F340565EDB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352680" y="3429000"/>
            <a:ext cx="8209800" cy="3009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7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46400" y="1115640"/>
            <a:ext cx="3602880" cy="140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2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23"/>
          </p:nvPr>
        </p:nvSpPr>
        <p:spPr>
          <a:xfrm>
            <a:off x="4838760" y="209160"/>
            <a:ext cx="251424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sldNum" idx="24"/>
          </p:nvPr>
        </p:nvSpPr>
        <p:spPr>
          <a:xfrm>
            <a:off x="11286000" y="219600"/>
            <a:ext cx="5641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FDA322D-A343-4AE5-A108-150C2D4D94CC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446400" y="2705040"/>
            <a:ext cx="3602880" cy="369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body" hasCustomPrompt="1"/>
          </p:nvPr>
        </p:nvSpPr>
        <p:spPr>
          <a:xfrm>
            <a:off x="4935240" y="1175760"/>
            <a:ext cx="7256520" cy="5681880"/>
          </a:xfrm>
          <a:prstGeom prst="rect">
            <a:avLst/>
          </a:prstGeom>
          <a:blipFill rotWithShape="0">
            <a:blip r:embed="rId2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8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19040" y="4607640"/>
            <a:ext cx="4419360" cy="1640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 hasCustomPrompt="1"/>
          </p:nvPr>
        </p:nvSpPr>
        <p:spPr>
          <a:xfrm>
            <a:off x="1800" y="0"/>
            <a:ext cx="4836600" cy="4213800"/>
          </a:xfrm>
          <a:prstGeom prst="rect">
            <a:avLst/>
          </a:prstGeom>
          <a:blipFill rotWithShape="0">
            <a:blip r:embed="rId2">
              <a:alphaModFix amt="60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ftr" idx="25"/>
          </p:nvPr>
        </p:nvSpPr>
        <p:spPr>
          <a:xfrm>
            <a:off x="5541120" y="20916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dt" idx="26"/>
          </p:nvPr>
        </p:nvSpPr>
        <p:spPr>
          <a:xfrm>
            <a:off x="8801280" y="214920"/>
            <a:ext cx="190476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27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F2766B-AE4D-4A88-AE69-3E0D0D2E85D7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body"/>
          </p:nvPr>
        </p:nvSpPr>
        <p:spPr>
          <a:xfrm>
            <a:off x="5541120" y="1104840"/>
            <a:ext cx="5749920" cy="514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Picture 9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19040" y="1115640"/>
            <a:ext cx="3105000" cy="1636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ftr" idx="28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dt" idx="29"/>
          </p:nvPr>
        </p:nvSpPr>
        <p:spPr>
          <a:xfrm>
            <a:off x="4055400" y="214920"/>
            <a:ext cx="253656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sldNum" idx="30"/>
          </p:nvPr>
        </p:nvSpPr>
        <p:spPr>
          <a:xfrm>
            <a:off x="1129284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F2315F-9C62-4AC0-9ECB-3EF365E626FA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body" hasCustomPrompt="1"/>
          </p:nvPr>
        </p:nvSpPr>
        <p:spPr>
          <a:xfrm>
            <a:off x="0" y="3017520"/>
            <a:ext cx="3417480" cy="3840120"/>
          </a:xfrm>
          <a:prstGeom prst="rect">
            <a:avLst/>
          </a:prstGeom>
          <a:blipFill rotWithShape="0">
            <a:blip r:embed="rId2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body"/>
          </p:nvPr>
        </p:nvSpPr>
        <p:spPr>
          <a:xfrm>
            <a:off x="4055400" y="1104840"/>
            <a:ext cx="7476120" cy="533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umber Larg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5" descr="A close up of a colorful background&#10;&#10;AI-generated content may be incorrect."/>
          <p:cNvPicPr/>
          <p:nvPr/>
        </p:nvPicPr>
        <p:blipFill>
          <a:blip r:embed="rId2"/>
          <a:srcRect l="0" t="17696" r="5779" b="0"/>
          <a:stretch/>
        </p:blipFill>
        <p:spPr>
          <a:xfrm flipH="1" rot="10800000">
            <a:off x="0" y="0"/>
            <a:ext cx="12191760" cy="686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772400" y="5082480"/>
            <a:ext cx="4000320" cy="116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it-IT" sz="2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2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20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ftr" idx="31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32"/>
          </p:nvPr>
        </p:nvSpPr>
        <p:spPr>
          <a:xfrm>
            <a:off x="7772400" y="209160"/>
            <a:ext cx="19702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sldNum" idx="33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9640B62-8EFF-4AAE-8802-7F9D4FA53E18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 hasCustomPrompt="1"/>
          </p:nvPr>
        </p:nvSpPr>
        <p:spPr>
          <a:xfrm>
            <a:off x="281160" y="1063800"/>
            <a:ext cx="10427760" cy="3507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6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60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XX%</a:t>
            </a:r>
            <a:endParaRPr lang="en-US" sz="260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 Content 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ftr" idx="34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dt" idx="35"/>
          </p:nvPr>
        </p:nvSpPr>
        <p:spPr>
          <a:xfrm>
            <a:off x="9217440" y="214920"/>
            <a:ext cx="14857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sldNum" idx="36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143863-4214-4540-B2B6-2C31BBB8CEE4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29480" y="2133720"/>
            <a:ext cx="9942120" cy="430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tement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5" descr="A red and purple light&#10;&#10;AI-generated content may be incorrect."/>
          <p:cNvPicPr/>
          <p:nvPr/>
        </p:nvPicPr>
        <p:blipFill>
          <a:blip r:embed="rId2"/>
          <a:srcRect l="7783" t="57454" r="22216" b="0"/>
          <a:stretch/>
        </p:blipFill>
        <p:spPr>
          <a:xfrm rot="10800000">
            <a:off x="360" y="0"/>
            <a:ext cx="12191760" cy="4802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12720" y="-1134000"/>
            <a:ext cx="10652400" cy="914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ftr" idx="37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dt" idx="38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sldNum" idx="39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B3276F-CB42-48D7-ACC9-1F488BEECF75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 hasCustomPrompt="1"/>
          </p:nvPr>
        </p:nvSpPr>
        <p:spPr>
          <a:xfrm>
            <a:off x="419040" y="2885760"/>
            <a:ext cx="8800920" cy="3552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85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6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marL="2286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  <a:defRPr lang="en-US" sz="44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marL="4572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  <a:defRPr lang="en-US" sz="4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marL="6858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  <a:defRPr lang="en-US" sz="36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marL="9144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  <a:defRPr lang="en-US" sz="32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85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6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Click to add Statement</a:t>
            </a:r>
            <a:endParaRPr lang="en-US" sz="60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2286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44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 level</a:t>
            </a:r>
            <a:endParaRPr lang="en-US" sz="44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4572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4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Third level</a:t>
            </a:r>
            <a:endParaRPr lang="en-US" sz="40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6858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36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Fourth level</a:t>
            </a:r>
            <a:endParaRPr lang="en-US" sz="36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914400" indent="0" algn="l" defTabSz="914400">
              <a:lnSpc>
                <a:spcPct val="85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32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Fifth level</a:t>
            </a:r>
            <a:endParaRPr lang="en-US" sz="32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Quot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5" descr="A close up of a colorful background&#10;&#10;AI-generated content may be incorrect."/>
          <p:cNvPicPr/>
          <p:nvPr/>
        </p:nvPicPr>
        <p:blipFill>
          <a:blip r:embed="rId2"/>
          <a:srcRect l="1293" t="22019" r="10008" b="0"/>
          <a:stretch/>
        </p:blipFill>
        <p:spPr>
          <a:xfrm flipH="1" rot="10800000">
            <a:off x="0" y="0"/>
            <a:ext cx="12191760" cy="686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PlaceHolder 1"/>
          <p:cNvSpPr>
            <a:spLocks noGrp="1"/>
          </p:cNvSpPr>
          <p:nvPr>
            <p:ph type="title" hasCustomPrompt="1"/>
          </p:nvPr>
        </p:nvSpPr>
        <p:spPr>
          <a:xfrm>
            <a:off x="1866960" y="4874040"/>
            <a:ext cx="8506080" cy="66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r" defTabSz="914400">
              <a:lnSpc>
                <a:spcPct val="90000"/>
              </a:lnSpc>
              <a:buNone/>
              <a:defRPr lang="en-US" sz="1400" b="0" u="none" spc="99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90000"/>
              </a:lnSpc>
              <a:buNone/>
            </a:pPr>
            <a:r>
              <a:rPr lang="en-US" sz="1400" b="0" u="none" spc="99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Quote Author</a:t>
            </a:r>
            <a:endParaRPr lang="en-US" sz="1400" b="0" u="none" spc="99" strike="noStrike" cap="all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ftr" idx="40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dt" idx="41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sldNum" idx="42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17FE7E-B7DA-4CEC-BD1C-AF5E883B478E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 hasCustomPrompt="1"/>
          </p:nvPr>
        </p:nvSpPr>
        <p:spPr>
          <a:xfrm>
            <a:off x="1866960" y="1856160"/>
            <a:ext cx="8506080" cy="285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marL="164520" indent="-164520" algn="l" defTabSz="914400">
              <a:lnSpc>
                <a:spcPct val="90000"/>
              </a:lnSpc>
              <a:buNone/>
              <a:tabLst>
                <a:tab pos="0" algn="l"/>
              </a:tabLst>
              <a:defRPr lang="en-US" sz="5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marL="164520" indent="-16452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5000" b="0" u="none" spc="-5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Click to add Quote</a:t>
            </a:r>
            <a:endParaRPr lang="en-US" sz="5000" b="0" u="none" spc="-5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ue contenuti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19040" y="1115640"/>
            <a:ext cx="8381520" cy="70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ftr" idx="43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 idx="44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sldNum" idx="45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1434E1-9439-41A1-B179-BACB0C73BA45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31640" y="1900080"/>
            <a:ext cx="4924080" cy="434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5878800" y="1900080"/>
            <a:ext cx="4924080" cy="434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fronto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18680" y="932040"/>
            <a:ext cx="10835280" cy="703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46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dt" idx="47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sldNum" idx="48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144C427-EED7-4D5F-913F-E05AB22747B6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418680" y="1675440"/>
            <a:ext cx="4913640" cy="55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body"/>
          </p:nvPr>
        </p:nvSpPr>
        <p:spPr>
          <a:xfrm>
            <a:off x="431640" y="2284920"/>
            <a:ext cx="4900320" cy="39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body"/>
          </p:nvPr>
        </p:nvSpPr>
        <p:spPr>
          <a:xfrm>
            <a:off x="6286680" y="1675440"/>
            <a:ext cx="4967280" cy="55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600" b="1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98" name="PlaceHolder 8"/>
          <p:cNvSpPr>
            <a:spLocks noGrp="1"/>
          </p:cNvSpPr>
          <p:nvPr>
            <p:ph type="body"/>
          </p:nvPr>
        </p:nvSpPr>
        <p:spPr>
          <a:xfrm>
            <a:off x="6279480" y="2284920"/>
            <a:ext cx="4982400" cy="39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lo titolo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838008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ftr" idx="49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50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sldNum" idx="51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90CCB6-88A2-4604-A16D-0E3786C463D9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mpty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ftr" idx="52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dt" idx="53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sldNum" idx="54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26247E6-8BD7-4526-BD1D-F69216615508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clusion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6" descr="A red and purple light&#10;&#10;AI-generated content may be incorrect."/>
          <p:cNvPicPr/>
          <p:nvPr/>
        </p:nvPicPr>
        <p:blipFill>
          <a:blip r:embed="rId2"/>
          <a:srcRect l="0" t="0" r="7890" b="0"/>
          <a:stretch/>
        </p:blipFill>
        <p:spPr>
          <a:xfrm flipH="1">
            <a:off x="36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32360" y="758880"/>
            <a:ext cx="7609320" cy="173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7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7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72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ftr" idx="55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dt" idx="56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57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12D098-ADDF-44EE-A37C-E41EB387E1F1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19040" y="2705040"/>
            <a:ext cx="8800920" cy="2947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clusion 2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 descr="A red and purple light&#10;&#10;AI-generated content may be incorrect."/>
          <p:cNvPicPr/>
          <p:nvPr/>
        </p:nvPicPr>
        <p:blipFill>
          <a:blip r:embed="rId2"/>
          <a:srcRect l="0" t="0" r="7890" b="0"/>
          <a:stretch/>
        </p:blipFill>
        <p:spPr>
          <a:xfrm flipH="1">
            <a:off x="36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20840" y="2704680"/>
            <a:ext cx="5465160" cy="273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7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7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72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ftr" idx="58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dt" idx="59"/>
          </p:nvPr>
        </p:nvSpPr>
        <p:spPr>
          <a:xfrm>
            <a:off x="8801280" y="214920"/>
            <a:ext cx="1919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sldNum" idx="60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AB020A-0F72-47E3-AD64-07830A34BAEA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6305400" y="2705040"/>
            <a:ext cx="4409640" cy="1561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2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6" descr="A black circle in a purple and orange color&#10;&#10;AI-generated content may be incorrect."/>
          <p:cNvPicPr/>
          <p:nvPr/>
        </p:nvPicPr>
        <p:blipFill>
          <a:blip r:embed="rId2"/>
          <a:srcRect l="1146" t="10520" r="14648" b="11507"/>
          <a:stretch/>
        </p:blipFill>
        <p:spPr>
          <a:xfrm flipH="1">
            <a:off x="360" y="11880"/>
            <a:ext cx="1219176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20840" y="459360"/>
            <a:ext cx="5658120" cy="269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46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46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46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ftr" idx="61"/>
          </p:nvPr>
        </p:nvSpPr>
        <p:spPr>
          <a:xfrm>
            <a:off x="7362360" y="219600"/>
            <a:ext cx="250380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dt" idx="62"/>
          </p:nvPr>
        </p:nvSpPr>
        <p:spPr>
          <a:xfrm>
            <a:off x="10363320" y="219600"/>
            <a:ext cx="1145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sldNum" idx="63"/>
          </p:nvPr>
        </p:nvSpPr>
        <p:spPr>
          <a:xfrm>
            <a:off x="11291760" y="21960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F8DAEA-B895-4A2C-B86B-2F402D217D8B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with Pictur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12188520" cy="6857640"/>
          </a:xfrm>
          <a:prstGeom prst="rect">
            <a:avLst/>
          </a:prstGeom>
          <a:blipFill rotWithShape="0">
            <a:blip r:embed="rId2">
              <a:alphaModFix amt="70000"/>
            </a:blip>
            <a:stretch/>
          </a:blipFill>
          <a:ln w="0">
            <a:noFill/>
          </a:ln>
        </p:spPr>
        <p:txBody>
          <a:bodyPr lIns="90000" tIns="36576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title"/>
          </p:nvPr>
        </p:nvSpPr>
        <p:spPr>
          <a:xfrm>
            <a:off x="0" y="4464000"/>
            <a:ext cx="12188520" cy="2393640"/>
          </a:xfrm>
          <a:prstGeom prst="rect">
            <a:avLst/>
          </a:prstGeom>
          <a:gradFill rotWithShape="0">
            <a:gsLst>
              <a:gs pos="0">
                <a:srgbClr val="000000">
                  <a:alpha val="0"/>
                </a:srgbClr>
              </a:gs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</a:gsLst>
            <a:lin ang="5400000"/>
          </a:gradFill>
          <a:ln w="0">
            <a:noFill/>
          </a:ln>
        </p:spPr>
        <p:txBody>
          <a:bodyPr lIns="502920" tIns="0" rIns="5029200" bIns="365760" anchor="b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4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4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4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 idx="64"/>
          </p:nvPr>
        </p:nvSpPr>
        <p:spPr>
          <a:xfrm>
            <a:off x="437760" y="219600"/>
            <a:ext cx="2740320" cy="36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65"/>
          </p:nvPr>
        </p:nvSpPr>
        <p:spPr>
          <a:xfrm>
            <a:off x="8866080" y="219600"/>
            <a:ext cx="1957680" cy="36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 idx="66"/>
          </p:nvPr>
        </p:nvSpPr>
        <p:spPr>
          <a:xfrm>
            <a:off x="11362320" y="219600"/>
            <a:ext cx="448560" cy="36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3948C1-BC1C-468F-885F-474982E42A41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testazione sezion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9" descr="A close up of a colorful background&#10;&#10;AI-generated content may be incorrect."/>
          <p:cNvPicPr/>
          <p:nvPr/>
        </p:nvPicPr>
        <p:blipFill>
          <a:blip r:embed="rId2"/>
          <a:stretch/>
        </p:blipFill>
        <p:spPr>
          <a:xfrm>
            <a:off x="0" y="0"/>
            <a:ext cx="121809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 hasCustomPrompt="1"/>
          </p:nvPr>
        </p:nvSpPr>
        <p:spPr>
          <a:xfrm>
            <a:off x="410040" y="4311720"/>
            <a:ext cx="8584920" cy="236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en-US" sz="69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en-US" sz="69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Section Header</a:t>
            </a:r>
            <a:endParaRPr lang="en-US" sz="69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ftr" idx="67"/>
          </p:nvPr>
        </p:nvSpPr>
        <p:spPr>
          <a:xfrm>
            <a:off x="419040" y="219600"/>
            <a:ext cx="26557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dt" idx="68"/>
          </p:nvPr>
        </p:nvSpPr>
        <p:spPr>
          <a:xfrm>
            <a:off x="8801280" y="219600"/>
            <a:ext cx="191304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sldNum" idx="69"/>
          </p:nvPr>
        </p:nvSpPr>
        <p:spPr>
          <a:xfrm>
            <a:off x="11291760" y="21960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7E093A-C233-4B28-AE64-D41D8D3624F7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genda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5" descr="A black background with a purple and orange light&#10;&#10;AI-generated content may be incorrect."/>
          <p:cNvPicPr/>
          <p:nvPr/>
        </p:nvPicPr>
        <p:blipFill>
          <a:blip r:embed="rId2"/>
          <a:stretch/>
        </p:blipFill>
        <p:spPr>
          <a:xfrm rot="10800000">
            <a:off x="360" y="0"/>
            <a:ext cx="12191760" cy="2868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368280" y="2138760"/>
            <a:ext cx="6432840" cy="196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55000" lnSpcReduction="19999"/>
          </a:bodyPr>
          <a:lstStyle>
            <a:lvl1pPr indent="0" algn="l" defTabSz="914400">
              <a:lnSpc>
                <a:spcPct val="85000"/>
              </a:lnSpc>
              <a:buNone/>
              <a:defRPr lang="it-IT" sz="88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88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88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ftr" idx="70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dt" idx="71"/>
          </p:nvPr>
        </p:nvSpPr>
        <p:spPr>
          <a:xfrm>
            <a:off x="7353360" y="214920"/>
            <a:ext cx="14857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sldNum" idx="72"/>
          </p:nvPr>
        </p:nvSpPr>
        <p:spPr>
          <a:xfrm>
            <a:off x="1129176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AE51FF-BADF-4EEC-80F6-81739E777A9E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7353360" y="2138760"/>
            <a:ext cx="3718080" cy="410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marL="457200" indent="-4572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457200" indent="-4572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457200" indent="-4572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457200" indent="-4572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457200" indent="-4572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genda with Picture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5" descr="A black background with a red and yellow light&#10;&#10;AI-generated content may be incorrect."/>
          <p:cNvPicPr/>
          <p:nvPr/>
        </p:nvPicPr>
        <p:blipFill>
          <a:blip r:embed="rId2"/>
          <a:srcRect l="0" t="0" r="0" b="36104"/>
          <a:stretch/>
        </p:blipFill>
        <p:spPr>
          <a:xfrm flipH="1" rot="10800000">
            <a:off x="-10080" y="2556000"/>
            <a:ext cx="12191760" cy="434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90960" y="3481560"/>
            <a:ext cx="5496120" cy="209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62500" lnSpcReduction="19999"/>
          </a:bodyPr>
          <a:lstStyle>
            <a:lvl1pPr indent="0" algn="l" defTabSz="914400">
              <a:lnSpc>
                <a:spcPct val="85000"/>
              </a:lnSpc>
              <a:buNone/>
              <a:defRPr lang="it-IT" sz="76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76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76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12191760" cy="2555280"/>
          </a:xfrm>
          <a:prstGeom prst="rect">
            <a:avLst/>
          </a:prstGeom>
          <a:blipFill rotWithShape="0">
            <a:blip r:embed="rId3">
              <a:alphaModFix amt="65000"/>
            </a:blip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   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ftr" idx="73"/>
          </p:nvPr>
        </p:nvSpPr>
        <p:spPr>
          <a:xfrm>
            <a:off x="433800" y="2734200"/>
            <a:ext cx="272700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dt" idx="74"/>
          </p:nvPr>
        </p:nvSpPr>
        <p:spPr>
          <a:xfrm>
            <a:off x="7785720" y="2734200"/>
            <a:ext cx="15865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sldNum" idx="75"/>
          </p:nvPr>
        </p:nvSpPr>
        <p:spPr>
          <a:xfrm>
            <a:off x="11316600" y="2734200"/>
            <a:ext cx="5263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3137AF-5795-419D-A0A7-10A548FB33F8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PlaceHolder 6"/>
          <p:cNvSpPr>
            <a:spLocks noGrp="1"/>
          </p:cNvSpPr>
          <p:nvPr>
            <p:ph type="body"/>
          </p:nvPr>
        </p:nvSpPr>
        <p:spPr>
          <a:xfrm>
            <a:off x="7785720" y="3481560"/>
            <a:ext cx="3915720" cy="276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marL="343080" indent="-343080"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343080" indent="-343080"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343080" indent="-343080"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343080" indent="-343080"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marL="228600" indent="-228600" algn="l" defTabSz="914400">
              <a:lnSpc>
                <a:spcPct val="130000"/>
              </a:lnSpc>
              <a:spcBef>
                <a:spcPts val="1001"/>
              </a:spcBef>
              <a:buClr>
                <a:srgbClr val="FFFFFF"/>
              </a:buClr>
              <a:buFont typeface="Neue Haas Grotesk Text Pro"/>
              <a:buAutoNum type="arabicPeriod"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Content 2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22" descr="A purple and black background&#10;&#10;AI-generated content may be incorrect."/>
          <p:cNvPicPr/>
          <p:nvPr/>
        </p:nvPicPr>
        <p:blipFill>
          <a:blip r:embed="rId2"/>
          <a:srcRect l="11509" t="0" r="0" b="0"/>
          <a:stretch/>
        </p:blipFill>
        <p:spPr>
          <a:xfrm>
            <a:off x="6324480" y="0"/>
            <a:ext cx="58809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18680" y="1276920"/>
            <a:ext cx="5378040" cy="985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85000"/>
              </a:lnSpc>
              <a:buNone/>
              <a:def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0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ftr" idx="76"/>
          </p:nvPr>
        </p:nvSpPr>
        <p:spPr>
          <a:xfrm>
            <a:off x="432360" y="214920"/>
            <a:ext cx="272592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dt" idx="77"/>
          </p:nvPr>
        </p:nvSpPr>
        <p:spPr>
          <a:xfrm>
            <a:off x="8801280" y="214920"/>
            <a:ext cx="1941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sldNum" idx="78"/>
          </p:nvPr>
        </p:nvSpPr>
        <p:spPr>
          <a:xfrm>
            <a:off x="11290320" y="214920"/>
            <a:ext cx="5554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AA4AE69-96A2-4C61-9091-B4422B7D4F1E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427320" y="2471760"/>
            <a:ext cx="5378040" cy="366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3">
    <p:bg>
      <p:bgPr>
        <a:solidFill>
          <a:srgbClr val="09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8" descr="A black background with a purple and orange light&#10;&#10;AI-generated content may be incorrect."/>
          <p:cNvPicPr/>
          <p:nvPr/>
        </p:nvPicPr>
        <p:blipFill>
          <a:blip r:embed="rId2"/>
          <a:stretch/>
        </p:blipFill>
        <p:spPr>
          <a:xfrm flipH="1">
            <a:off x="360" y="4406760"/>
            <a:ext cx="9143640" cy="245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866960" y="1886760"/>
            <a:ext cx="3507480" cy="323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it-IT" sz="3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it-IT" sz="3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Fare clic per modificare lo stile del titolo dello schema</a:t>
            </a:r>
            <a:endParaRPr lang="en-US" sz="32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ftr" idx="79"/>
          </p:nvPr>
        </p:nvSpPr>
        <p:spPr>
          <a:xfrm>
            <a:off x="419040" y="208440"/>
            <a:ext cx="25318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&lt;footer&gt;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dt" idx="80"/>
          </p:nvPr>
        </p:nvSpPr>
        <p:spPr>
          <a:xfrm>
            <a:off x="5867280" y="208440"/>
            <a:ext cx="201708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&lt;date/time&gt;</a:t>
            </a:r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sldNum" idx="81"/>
          </p:nvPr>
        </p:nvSpPr>
        <p:spPr>
          <a:xfrm>
            <a:off x="11296440" y="208440"/>
            <a:ext cx="552960" cy="33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BD2042-19DC-4B99-9755-EB3DF5D4BE9D}" type="slidenum">
              <a:rPr lang="en-US" sz="700" b="0" u="none" strike="noStrike" cap="all">
                <a:solidFill>
                  <a:schemeClr val="lt1"/>
                </a:solidFill>
                <a:effectLst/>
                <a:uFillTx/>
                <a:latin typeface="Neue Haas Grotesk Text Pro"/>
              </a:rPr>
              <a:t>&lt;number&gt;</a:t>
            </a:fld>
            <a:endParaRPr lang="en-GB" sz="7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5867280" y="1886760"/>
            <a:ext cx="4495320" cy="323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1pPr>
            <a:lvl2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2pPr>
            <a:lvl3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3pPr>
            <a:lvl4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4pPr>
            <a:lvl5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defRPr>
            </a:lvl5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Modifica gli stili del testo dello schema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Secondo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Terzo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Quarto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Quinto livello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1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1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1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1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1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1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1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slideLayout" Target="../slideLayouts/slideLayout1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1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slideLayout" Target="../slideLayouts/slideLayout1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slideLayout" Target="../slideLayouts/slideLayout1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1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1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1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1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1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1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1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jpeg"/><Relationship Id="rId3" Type="http://schemas.openxmlformats.org/officeDocument/2006/relationships/slideLayout" Target="../slideLayouts/slideLayout1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366880" y="-126000"/>
            <a:ext cx="6693120" cy="276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p>
            <a:pPr indent="0" algn="l" defTabSz="914400">
              <a:lnSpc>
                <a:spcPct val="85000"/>
              </a:lnSpc>
              <a:buNone/>
            </a:pPr>
            <a:r>
              <a:rPr lang="it-IT" sz="7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VALUTAZIONE</a:t>
            </a:r>
            <a:br>
              <a:rPr sz="7200"/>
            </a:br>
            <a:r>
              <a:rPr lang="it-IT" sz="7200" b="0" u="none" spc="-111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CONFORMITA’</a:t>
            </a:r>
            <a:endParaRPr lang="en-US" sz="72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subTitle"/>
          </p:nvPr>
        </p:nvSpPr>
        <p:spPr>
          <a:xfrm>
            <a:off x="6618240" y="4681440"/>
            <a:ext cx="3830400" cy="1496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9600" b="0" u="none" strike="noStrike">
                <a:solidFill>
                  <a:srgbClr val="FFFF00"/>
                </a:solidFill>
                <a:effectLst/>
                <a:uFillTx/>
                <a:latin typeface="Neue Haas Grotesk Text Pro"/>
              </a:rPr>
              <a:t>ADR</a:t>
            </a:r>
            <a:endParaRPr lang="en-US" sz="9600" b="0" u="none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sp>
        <p:nvSpPr>
          <p:cNvPr id="160" name="CasellaDiTesto 6"/>
          <p:cNvSpPr/>
          <p:nvPr/>
        </p:nvSpPr>
        <p:spPr>
          <a:xfrm>
            <a:off x="6618240" y="2927160"/>
            <a:ext cx="4562640" cy="17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5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TRASPORTO</a:t>
            </a:r>
            <a:endParaRPr lang="en-GB" sz="5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54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COLLI</a:t>
            </a:r>
            <a:endParaRPr lang="en-GB" sz="5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1" name="Immagine 9"/>
          <p:cNvPicPr/>
          <p:nvPr/>
        </p:nvPicPr>
        <p:blipFill>
          <a:blip r:embed="rId1"/>
          <a:stretch/>
        </p:blipFill>
        <p:spPr>
          <a:xfrm>
            <a:off x="199080" y="214920"/>
            <a:ext cx="4824000" cy="6432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DAVIDE AUFIERO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EC3DECB-BF67-4A72-BA2C-BA62896E9AF0}" type="slidenum">
              <a:t>1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p>
            <a:fld id="{9C8C01C1-00D5-4499-99D2-68298257AC21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Segnaposto contenuto 7"/>
          <p:cNvPicPr/>
          <p:nvPr/>
        </p:nvPicPr>
        <p:blipFill>
          <a:blip r:embed="rId1"/>
          <a:stretch/>
        </p:blipFill>
        <p:spPr>
          <a:xfrm>
            <a:off x="432360" y="113040"/>
            <a:ext cx="4861800" cy="6482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Immagine 5"/>
          <p:cNvPicPr/>
          <p:nvPr/>
        </p:nvPicPr>
        <p:blipFill>
          <a:blip r:embed="rId2"/>
          <a:stretch/>
        </p:blipFill>
        <p:spPr>
          <a:xfrm>
            <a:off x="6202080" y="239400"/>
            <a:ext cx="4672080" cy="622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B1DF6632-C941-47FF-8079-6A5145C47475}" type="slidenum">
              <a:t>2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1F9B16B6-419C-44EA-87F4-719543FA5B6A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egnaposto contenuto 7"/>
          <p:cNvPicPr/>
          <p:nvPr/>
        </p:nvPicPr>
        <p:blipFill>
          <a:blip r:embed="rId1"/>
          <a:stretch/>
        </p:blipFill>
        <p:spPr>
          <a:xfrm rot="5400000">
            <a:off x="-364320" y="1074960"/>
            <a:ext cx="5527800" cy="41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CasellaDiTesto 8"/>
          <p:cNvSpPr/>
          <p:nvPr/>
        </p:nvSpPr>
        <p:spPr>
          <a:xfrm>
            <a:off x="3682440" y="6074640"/>
            <a:ext cx="3080520" cy="64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FOTO DEL 7 MARZO 2021</a:t>
            </a:r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lt1"/>
                </a:solidFill>
                <a:effectLst/>
                <a:uFillTx/>
                <a:latin typeface="Neue Haas Grotesk Text Pro"/>
              </a:rPr>
              <a:t>TRASPORTO CLASSE 3</a:t>
            </a:r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6" name="Immagine 10"/>
          <p:cNvPicPr/>
          <p:nvPr/>
        </p:nvPicPr>
        <p:blipFill>
          <a:blip r:embed="rId2"/>
          <a:stretch/>
        </p:blipFill>
        <p:spPr>
          <a:xfrm rot="5400000">
            <a:off x="4217400" y="1044000"/>
            <a:ext cx="5609520" cy="420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6DCAFFC5-5C1C-43FF-95F4-B105EC2FD13D}" type="slidenum">
              <a:t>3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DBB58A12-FD6C-4A1D-85EA-B3C7DFCBDB7F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egnaposto contenuto 7"/>
          <p:cNvPicPr/>
          <p:nvPr/>
        </p:nvPicPr>
        <p:blipFill>
          <a:blip r:embed="rId1"/>
          <a:stretch/>
        </p:blipFill>
        <p:spPr>
          <a:xfrm>
            <a:off x="339480" y="214920"/>
            <a:ext cx="3543480" cy="630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Immagine 11"/>
          <p:cNvPicPr/>
          <p:nvPr/>
        </p:nvPicPr>
        <p:blipFill>
          <a:blip r:embed="rId2"/>
          <a:stretch/>
        </p:blipFill>
        <p:spPr>
          <a:xfrm>
            <a:off x="4077000" y="214920"/>
            <a:ext cx="3641400" cy="6473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Segnaposto contenuto 7"/>
          <p:cNvPicPr/>
          <p:nvPr/>
        </p:nvPicPr>
        <p:blipFill>
          <a:blip r:embed="rId3"/>
          <a:stretch/>
        </p:blipFill>
        <p:spPr>
          <a:xfrm>
            <a:off x="7912080" y="299160"/>
            <a:ext cx="3495960" cy="621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E5CA4EA-DF6D-4AE7-9AC4-6AD45D26421D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71" name="Segnaposto contenuto 7"/>
          <p:cNvPicPr/>
          <p:nvPr/>
        </p:nvPicPr>
        <p:blipFill>
          <a:blip r:embed="rId1"/>
          <a:stretch/>
        </p:blipFill>
        <p:spPr>
          <a:xfrm>
            <a:off x="420840" y="384120"/>
            <a:ext cx="3495960" cy="621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2" name="Immagine 9"/>
          <p:cNvPicPr/>
          <p:nvPr/>
        </p:nvPicPr>
        <p:blipFill>
          <a:blip r:embed="rId2"/>
          <a:stretch/>
        </p:blipFill>
        <p:spPr>
          <a:xfrm>
            <a:off x="4125600" y="553320"/>
            <a:ext cx="6825600" cy="5119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A4E99EC8-5B9C-4651-BCCF-960C5E6A3455}" type="slidenum">
              <a:t>5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A1B7E5D9-DB2E-4BD4-A861-2FA4D7290C04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egnaposto contenuto 7"/>
          <p:cNvPicPr/>
          <p:nvPr/>
        </p:nvPicPr>
        <p:blipFill>
          <a:blip r:embed="rId1"/>
          <a:stretch/>
        </p:blipFill>
        <p:spPr>
          <a:xfrm>
            <a:off x="333720" y="1648080"/>
            <a:ext cx="4755240" cy="3488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Immagine 9"/>
          <p:cNvPicPr/>
          <p:nvPr/>
        </p:nvPicPr>
        <p:blipFill>
          <a:blip r:embed="rId2"/>
          <a:stretch/>
        </p:blipFill>
        <p:spPr>
          <a:xfrm>
            <a:off x="5285520" y="1648080"/>
            <a:ext cx="6283800" cy="471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EC4B039D-BC91-447B-B49A-C9180D7EAA51}" type="slidenum">
              <a:t>6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F32CAD05-7962-47B4-B9CA-64656A8BF75E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76" name="Segnaposto contenuto 7"/>
          <p:cNvPicPr/>
          <p:nvPr/>
        </p:nvPicPr>
        <p:blipFill>
          <a:blip r:embed="rId1"/>
          <a:stretch/>
        </p:blipFill>
        <p:spPr>
          <a:xfrm>
            <a:off x="597960" y="384120"/>
            <a:ext cx="8443800" cy="604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6CAF9F2-B42E-476A-8F8C-C802A7847090}" type="slidenum">
              <a:t>7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054B3E12-E671-492B-98D7-1E92EDDACA77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Segnaposto contenuto 7"/>
          <p:cNvPicPr/>
          <p:nvPr/>
        </p:nvPicPr>
        <p:blipFill>
          <a:blip r:embed="rId1"/>
          <a:stretch/>
        </p:blipFill>
        <p:spPr>
          <a:xfrm>
            <a:off x="1411920" y="384120"/>
            <a:ext cx="8149320" cy="611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C0BE73F8-31EF-453E-89BE-8041B17847F0}" type="slidenum">
              <a:t>8</a:t>
            </a:fld>
          </a:p>
        </p:txBody>
      </p:sp>
      <p:sp>
        <p:nvSpPr>
          <p:cNvPr id="3" name="PlaceHolder 2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212DA4F1-BC42-4E31-8525-1FB692D22F4F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egnaposto contenuto 7"/>
          <p:cNvPicPr/>
          <p:nvPr/>
        </p:nvPicPr>
        <p:blipFill>
          <a:blip r:embed="rId1"/>
          <a:stretch/>
        </p:blipFill>
        <p:spPr>
          <a:xfrm>
            <a:off x="420840" y="214920"/>
            <a:ext cx="4749120" cy="633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Immagine 9"/>
          <p:cNvPicPr/>
          <p:nvPr/>
        </p:nvPicPr>
        <p:blipFill>
          <a:blip r:embed="rId2"/>
          <a:stretch/>
        </p:blipFill>
        <p:spPr>
          <a:xfrm>
            <a:off x="5277600" y="917280"/>
            <a:ext cx="6569640" cy="492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795117D5-57FF-4CDF-B1F8-64295CCBDA80}" type="slidenum">
              <a:t>9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2102005B-0928-45FB-9227-26E7E9CE6AEA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81" name="Segnaposto contenuto 7"/>
          <p:cNvPicPr/>
          <p:nvPr/>
        </p:nvPicPr>
        <p:blipFill>
          <a:blip r:embed="rId1"/>
          <a:stretch/>
        </p:blipFill>
        <p:spPr>
          <a:xfrm>
            <a:off x="288720" y="214920"/>
            <a:ext cx="8618040" cy="6463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35E836B3-6FEF-426A-BDF6-3A734FB0A656}" type="slidenum">
              <a:t>10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6BD01D59-56F3-4E57-8D4C-FDE11A4C31AB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Segnaposto contenuto 15"/>
          <p:cNvPicPr/>
          <p:nvPr/>
        </p:nvPicPr>
        <p:blipFill>
          <a:blip r:embed="rId1"/>
          <a:stretch/>
        </p:blipFill>
        <p:spPr>
          <a:xfrm>
            <a:off x="1280160" y="290880"/>
            <a:ext cx="8407800" cy="630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EAC25917-A026-4575-BC8E-4F2E3E8D67BB}" type="slidenum">
              <a:t>11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154EEB09-6B7D-4B1D-ACAF-4BB8237C60D4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egnaposto contenuto 7"/>
          <p:cNvPicPr/>
          <p:nvPr/>
        </p:nvPicPr>
        <p:blipFill>
          <a:blip r:embed="rId1"/>
          <a:stretch/>
        </p:blipFill>
        <p:spPr>
          <a:xfrm>
            <a:off x="518040" y="122040"/>
            <a:ext cx="4950360" cy="660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Immagine 9"/>
          <p:cNvPicPr/>
          <p:nvPr/>
        </p:nvPicPr>
        <p:blipFill>
          <a:blip r:embed="rId2"/>
          <a:stretch/>
        </p:blipFill>
        <p:spPr>
          <a:xfrm>
            <a:off x="5554800" y="615600"/>
            <a:ext cx="6459480" cy="484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17CE962-86CD-4EE0-B0FC-AE9C935AA08C}" type="slidenum">
              <a:t>12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AC178716-A784-4BB9-A344-58652FDA65CC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86" name="Segnaposto contenuto 7"/>
          <p:cNvPicPr/>
          <p:nvPr/>
        </p:nvPicPr>
        <p:blipFill>
          <a:blip r:embed="rId1"/>
          <a:stretch/>
        </p:blipFill>
        <p:spPr>
          <a:xfrm>
            <a:off x="709920" y="384120"/>
            <a:ext cx="8225640" cy="616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B4F00303-A7CD-49E4-8EB2-F00288846D3B}" type="slidenum">
              <a:t>13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A4AD1DDE-305B-43DB-BC20-A2C5BE9A1C80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egnaposto contenuto 7"/>
          <p:cNvPicPr/>
          <p:nvPr/>
        </p:nvPicPr>
        <p:blipFill>
          <a:blip r:embed="rId1"/>
          <a:stretch/>
        </p:blipFill>
        <p:spPr>
          <a:xfrm>
            <a:off x="570240" y="553320"/>
            <a:ext cx="8926560" cy="604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98F616AF-5412-47BB-BAB1-BFBD07E4CF38}" type="slidenum">
              <a:t>14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12D308A2-9365-4B41-8072-D2B5355BD4B2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magine 9"/>
          <p:cNvPicPr/>
          <p:nvPr/>
        </p:nvPicPr>
        <p:blipFill>
          <a:blip r:embed="rId1"/>
          <a:stretch/>
        </p:blipFill>
        <p:spPr>
          <a:xfrm>
            <a:off x="5566680" y="763920"/>
            <a:ext cx="6163560" cy="462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Immagine 13"/>
          <p:cNvPicPr/>
          <p:nvPr/>
        </p:nvPicPr>
        <p:blipFill>
          <a:blip r:embed="rId2"/>
          <a:stretch/>
        </p:blipFill>
        <p:spPr>
          <a:xfrm>
            <a:off x="432360" y="289800"/>
            <a:ext cx="4655160" cy="620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4FC6A553-B0DF-4D21-9640-DE4ACA35EB04}" type="slidenum">
              <a:t>15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B5295F6A-9EA8-443B-9025-DEC2A2A00892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91" name="Segnaposto contenuto 7"/>
          <p:cNvPicPr/>
          <p:nvPr/>
        </p:nvPicPr>
        <p:blipFill>
          <a:blip r:embed="rId1"/>
          <a:stretch/>
        </p:blipFill>
        <p:spPr>
          <a:xfrm>
            <a:off x="314640" y="384120"/>
            <a:ext cx="10889280" cy="6125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423A82F1-3E73-4A5F-B831-7F4BFB877D82}" type="slidenum">
              <a:t>16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BBE1AD39-8890-4273-AF6E-8C9E156B8E35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93" name="Segnaposto contenuto 7"/>
          <p:cNvPicPr/>
          <p:nvPr/>
        </p:nvPicPr>
        <p:blipFill>
          <a:blip r:embed="rId1"/>
          <a:stretch/>
        </p:blipFill>
        <p:spPr>
          <a:xfrm>
            <a:off x="296280" y="214920"/>
            <a:ext cx="10920600" cy="6142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C53C4F86-DDA6-40AC-B3DE-BF03A53F2585}" type="slidenum">
              <a:t>17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32BB1BCB-94EC-4B78-B1C7-DA671C7CF1FD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egnaposto contenuto 9"/>
          <p:cNvPicPr/>
          <p:nvPr/>
        </p:nvPicPr>
        <p:blipFill>
          <a:blip r:embed="rId1"/>
          <a:stretch/>
        </p:blipFill>
        <p:spPr>
          <a:xfrm>
            <a:off x="332280" y="304920"/>
            <a:ext cx="3641760" cy="647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5" name="Immagine 11"/>
          <p:cNvPicPr/>
          <p:nvPr/>
        </p:nvPicPr>
        <p:blipFill>
          <a:blip r:embed="rId2"/>
          <a:stretch/>
        </p:blipFill>
        <p:spPr>
          <a:xfrm>
            <a:off x="4271040" y="715320"/>
            <a:ext cx="7020360" cy="460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EC710AA8-28AF-40D9-A842-19DE8380558C}" type="slidenum">
              <a:t>18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6701D55D-2568-430B-82ED-67B5A68471BF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197" name="Segnaposto contenuto 7"/>
          <p:cNvPicPr/>
          <p:nvPr/>
        </p:nvPicPr>
        <p:blipFill>
          <a:blip r:embed="rId1"/>
          <a:stretch/>
        </p:blipFill>
        <p:spPr>
          <a:xfrm>
            <a:off x="323640" y="304920"/>
            <a:ext cx="11190960" cy="6294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72A959D-9C57-4F6C-A076-70AFE5DEF496}" type="slidenum">
              <a:t>19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F640ADCA-D07A-43A5-AEC3-3BE12F9A797B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Segnaposto contenuto 7"/>
          <p:cNvPicPr/>
          <p:nvPr/>
        </p:nvPicPr>
        <p:blipFill>
          <a:blip r:embed="rId1"/>
          <a:stretch/>
        </p:blipFill>
        <p:spPr>
          <a:xfrm rot="5400000">
            <a:off x="-553680" y="952920"/>
            <a:ext cx="6872040" cy="5154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9" name="Immagine 9"/>
          <p:cNvPicPr/>
          <p:nvPr/>
        </p:nvPicPr>
        <p:blipFill>
          <a:blip r:embed="rId2"/>
          <a:stretch/>
        </p:blipFill>
        <p:spPr>
          <a:xfrm>
            <a:off x="5896080" y="94320"/>
            <a:ext cx="5031000" cy="670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EE7D384F-5E9B-4882-BDFA-80E51E51D618}" type="slidenum">
              <a:t>20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38A3B396-5E62-4A06-BE09-BC52250D9244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Segnaposto contenuto 7"/>
          <p:cNvPicPr/>
          <p:nvPr/>
        </p:nvPicPr>
        <p:blipFill>
          <a:blip r:embed="rId1"/>
          <a:stretch/>
        </p:blipFill>
        <p:spPr>
          <a:xfrm>
            <a:off x="420840" y="140760"/>
            <a:ext cx="4771800" cy="636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1" name="Immagine 9"/>
          <p:cNvPicPr/>
          <p:nvPr/>
        </p:nvPicPr>
        <p:blipFill>
          <a:blip r:embed="rId2"/>
          <a:stretch/>
        </p:blipFill>
        <p:spPr>
          <a:xfrm>
            <a:off x="5279400" y="940320"/>
            <a:ext cx="6751080" cy="506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94A7E56B-5A82-4F5C-8854-CA1EE5DE7998}" type="slidenum">
              <a:t>21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30B723E1-8442-47E1-A7D6-62CEDCC45B28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03" name="Segnaposto contenuto 7"/>
          <p:cNvPicPr/>
          <p:nvPr/>
        </p:nvPicPr>
        <p:blipFill>
          <a:blip r:embed="rId1"/>
          <a:stretch/>
        </p:blipFill>
        <p:spPr>
          <a:xfrm>
            <a:off x="594360" y="286560"/>
            <a:ext cx="10118880" cy="591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5D46C171-1A62-493B-86EA-3C1722524DBF}" type="slidenum">
              <a:t>22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FB4DEB04-5A73-4A2E-9775-291AF2D2F9BF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05" name="Segnaposto contenuto 7"/>
          <p:cNvPicPr/>
          <p:nvPr/>
        </p:nvPicPr>
        <p:blipFill>
          <a:blip r:embed="rId1"/>
          <a:stretch/>
        </p:blipFill>
        <p:spPr>
          <a:xfrm>
            <a:off x="537120" y="384120"/>
            <a:ext cx="9231120" cy="6341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7CEEFD6C-5AD2-4F57-A9A1-AB4DA0F8CCEC}" type="slidenum">
              <a:t>23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F6E5E970-99F1-4DB4-89A9-F6701B7E2ECB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07" name="Segnaposto contenuto 7"/>
          <p:cNvPicPr/>
          <p:nvPr/>
        </p:nvPicPr>
        <p:blipFill>
          <a:blip r:embed="rId1"/>
          <a:stretch/>
        </p:blipFill>
        <p:spPr>
          <a:xfrm>
            <a:off x="156960" y="313920"/>
            <a:ext cx="11553840" cy="491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7AC22BD0-0BDA-4EE6-9404-5EAC4AB60A3E}" type="slidenum">
              <a:t>24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F6A0D790-5A8B-48E7-8480-187D7323C701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09" name="Segnaposto contenuto 7"/>
          <p:cNvPicPr/>
          <p:nvPr/>
        </p:nvPicPr>
        <p:blipFill>
          <a:blip r:embed="rId1"/>
          <a:stretch/>
        </p:blipFill>
        <p:spPr>
          <a:xfrm>
            <a:off x="238680" y="712440"/>
            <a:ext cx="11595960" cy="328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B663054D-3A3E-41AA-A6EE-4FB64B7C5351}" type="slidenum">
              <a:t>25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F8A9094E-ED88-4A44-966B-D581EBAE6624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11" name="Segnaposto contenuto 7"/>
          <p:cNvPicPr/>
          <p:nvPr/>
        </p:nvPicPr>
        <p:blipFill>
          <a:blip r:embed="rId1"/>
          <a:stretch/>
        </p:blipFill>
        <p:spPr>
          <a:xfrm>
            <a:off x="420840" y="313920"/>
            <a:ext cx="10260000" cy="6131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064EC182-E45A-4521-A76C-4C0E250B790D}" type="slidenum">
              <a:t>26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C3A0191D-6D69-4AAB-A157-340843B84875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Segnaposto contenuto 7"/>
          <p:cNvPicPr/>
          <p:nvPr/>
        </p:nvPicPr>
        <p:blipFill>
          <a:blip r:embed="rId1"/>
          <a:stretch/>
        </p:blipFill>
        <p:spPr>
          <a:xfrm>
            <a:off x="912600" y="476640"/>
            <a:ext cx="8998200" cy="585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5EF4BD2A-CE24-4BC1-8857-E2A801A2CDE6}" type="slidenum">
              <a:t>27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0C37A022-1C62-49A7-8F80-3BA466B2D26E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Segnaposto contenuto 7"/>
          <p:cNvPicPr/>
          <p:nvPr/>
        </p:nvPicPr>
        <p:blipFill>
          <a:blip r:embed="rId1"/>
          <a:stretch/>
        </p:blipFill>
        <p:spPr>
          <a:xfrm>
            <a:off x="692640" y="214920"/>
            <a:ext cx="7817040" cy="656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2A8C4ADB-82DD-4615-93A6-B3C8AE5AB136}" type="slidenum">
              <a:t>28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4E1525A5-7D05-47CF-B4A0-2B9B78417DE4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15" name="Segnaposto contenuto 7"/>
          <p:cNvPicPr/>
          <p:nvPr/>
        </p:nvPicPr>
        <p:blipFill>
          <a:blip r:embed="rId1"/>
          <a:stretch/>
        </p:blipFill>
        <p:spPr>
          <a:xfrm>
            <a:off x="211320" y="113400"/>
            <a:ext cx="11817000" cy="329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Immagine 9"/>
          <p:cNvPicPr/>
          <p:nvPr/>
        </p:nvPicPr>
        <p:blipFill>
          <a:blip r:embed="rId2"/>
          <a:stretch/>
        </p:blipFill>
        <p:spPr>
          <a:xfrm>
            <a:off x="733320" y="3602520"/>
            <a:ext cx="10359720" cy="2811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C2177629-0D9D-410F-A208-013257CAAF3F}" type="slidenum">
              <a:t>29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973BEB74-191C-4C8B-838B-AD8B355A2D83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20840" y="1113480"/>
            <a:ext cx="9942120" cy="87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85000"/>
              </a:lnSpc>
              <a:buNone/>
            </a:pPr>
            <a:endParaRPr lang="en-US" sz="3000" b="0" u="none" spc="-111" strike="noStrike">
              <a:solidFill>
                <a:schemeClr val="lt1"/>
              </a:solidFill>
              <a:effectLst/>
              <a:uFillTx/>
              <a:latin typeface="Neue Haas Grotesk Text Pro"/>
            </a:endParaRPr>
          </a:p>
        </p:txBody>
      </p:sp>
      <p:pic>
        <p:nvPicPr>
          <p:cNvPr id="218" name="Segnaposto contenuto 7"/>
          <p:cNvPicPr/>
          <p:nvPr/>
        </p:nvPicPr>
        <p:blipFill>
          <a:blip r:embed="rId1"/>
          <a:stretch/>
        </p:blipFill>
        <p:spPr>
          <a:xfrm>
            <a:off x="292680" y="384120"/>
            <a:ext cx="11615040" cy="244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Sample Footer Text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F47B5013-FA99-4A11-A241-02379B46D759}" type="slidenum">
              <a:t>30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"/>
          </p:nvPr>
        </p:nvSpPr>
        <p:spPr/>
        <p:txBody>
          <a:bodyPr/>
          <a:p>
            <a:fld id="{00A4EFFD-0EBB-4963-A928-27B3EBBBE0D6}" type="datetime1">
              <a:rPr lang="en-GB"/>
              <a:t>21/10/2026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Film burn">
  <a:themeElements>
    <a:clrScheme name="Custom 2">
      <a:dk1>
        <a:srgbClr val="09090C"/>
      </a:dk1>
      <a:lt1>
        <a:srgbClr val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 pitchFamily="0" charset="1"/>
        <a:ea typeface=""/>
        <a:cs typeface=""/>
      </a:majorFont>
      <a:minorFont>
        <a:latin typeface="Neue Haas Grotesk Text Pro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160</TotalTime>
  <Application>LibreOffice/26.2.6.3$Windows_X86_64 LibreOffice_project/8221e31b3ac356a1623c672912a3d2b492f7e3d1</Application>
  <AppVersion>15.0000</AppVersion>
  <Words>160</Words>
  <Paragraphs>94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2026-10-20T05:14:29Z</dcterms:created>
  <dc:creator>Microsoft Office User</dc:creator>
  <dc:description/>
  <dc:language>en-GB</dc:language>
  <cp:lastModifiedBy/>
  <dcterms:modified xsi:type="dcterms:W3CDTF">2026-10-21T15:10:19Z</dcterms:modified>
  <cp:revision>32</cp:revision>
  <dc:subject/>
  <dc:title>CONCETTI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30</vt:i4>
  </property>
</Properties>
</file>